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77" r:id="rId2"/>
    <p:sldId id="333" r:id="rId3"/>
    <p:sldId id="371" r:id="rId4"/>
    <p:sldId id="374" r:id="rId5"/>
    <p:sldId id="469" r:id="rId6"/>
    <p:sldId id="468" r:id="rId7"/>
    <p:sldId id="449" r:id="rId8"/>
    <p:sldId id="470" r:id="rId9"/>
    <p:sldId id="471" r:id="rId10"/>
    <p:sldId id="472" r:id="rId11"/>
    <p:sldId id="473" r:id="rId12"/>
    <p:sldId id="474" r:id="rId13"/>
    <p:sldId id="475" r:id="rId14"/>
    <p:sldId id="476" r:id="rId15"/>
    <p:sldId id="477" r:id="rId16"/>
    <p:sldId id="478" r:id="rId17"/>
    <p:sldId id="479" r:id="rId18"/>
    <p:sldId id="480" r:id="rId19"/>
    <p:sldId id="481" r:id="rId20"/>
    <p:sldId id="482" r:id="rId21"/>
    <p:sldId id="483" r:id="rId22"/>
    <p:sldId id="484" r:id="rId23"/>
    <p:sldId id="485" r:id="rId24"/>
    <p:sldId id="486" r:id="rId25"/>
    <p:sldId id="487" r:id="rId26"/>
    <p:sldId id="488" r:id="rId27"/>
    <p:sldId id="489" r:id="rId28"/>
    <p:sldId id="293" r:id="rId29"/>
  </p:sldIdLst>
  <p:sldSz cx="12192000" cy="6858000"/>
  <p:notesSz cx="6858000" cy="9144000"/>
  <p:embeddedFontLst>
    <p:embeddedFont>
      <p:font typeface="맑은 고딕" panose="020B0503020000020004" pitchFamily="34" charset="-127"/>
      <p:regular r:id="rId32"/>
      <p:bold r:id="rId33"/>
    </p:embeddedFont>
    <p:embeddedFont>
      <p:font typeface="Abril Fatface" panose="02000503000000020003" pitchFamily="2" charset="0"/>
      <p:regular r:id="rId34"/>
    </p:embeddedFont>
    <p:embeddedFont>
      <p:font typeface="Bookman Old Style" panose="02050604050505020204" pitchFamily="18" charset="0"/>
      <p:regular r:id="rId35"/>
      <p:bold r:id="rId36"/>
      <p:italic r:id="rId37"/>
      <p:boldItalic r:id="rId38"/>
    </p:embeddedFont>
    <p:embeddedFont>
      <p:font typeface="Montserrat Light" panose="00000400000000000000" pitchFamily="2" charset="0"/>
      <p:regular r:id="rId39"/>
      <p:italic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63A"/>
    <a:srgbClr val="1853B0"/>
    <a:srgbClr val="DEEAFF"/>
    <a:srgbClr val="BBD5FF"/>
    <a:srgbClr val="69A2FF"/>
    <a:srgbClr val="97BEFF"/>
    <a:srgbClr val="F4EED5"/>
    <a:srgbClr val="1E0F25"/>
    <a:srgbClr val="F04B38"/>
    <a:srgbClr val="1066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1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78" y="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6E94D8-8E48-46E0-B84A-80CBB1AA7BF8}"/>
              </a:ext>
            </a:extLst>
          </p:cNvPr>
          <p:cNvGrpSpPr/>
          <p:nvPr userDrawn="1"/>
        </p:nvGrpSpPr>
        <p:grpSpPr>
          <a:xfrm>
            <a:off x="1443" y="5143500"/>
            <a:ext cx="1714500" cy="1714500"/>
            <a:chOff x="4615608" y="5611065"/>
            <a:chExt cx="1143605" cy="1143605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3B2DEB1D-2B3B-44BB-BD0A-3D5C9324476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15608" y="5611065"/>
              <a:ext cx="570841" cy="1143605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517AC912-BEF5-4D87-BED8-63131278E0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15608" y="5611065"/>
              <a:ext cx="1143605" cy="1143605"/>
            </a:xfrm>
            <a:prstGeom prst="ellipse">
              <a:avLst/>
            </a:pr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CE9E9B76-583E-4371-B787-CB1047A9B1D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01509" y="5896966"/>
              <a:ext cx="571803" cy="571803"/>
            </a:xfrm>
            <a:prstGeom prst="ellipse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EB962C-D8DF-45AB-BCAA-0C02FD3E6D19}"/>
              </a:ext>
            </a:extLst>
          </p:cNvPr>
          <p:cNvGrpSpPr/>
          <p:nvPr userDrawn="1"/>
        </p:nvGrpSpPr>
        <p:grpSpPr>
          <a:xfrm rot="16200000" flipH="1" flipV="1">
            <a:off x="10477499" y="5143499"/>
            <a:ext cx="1714500" cy="1714501"/>
            <a:chOff x="7547171" y="1432530"/>
            <a:chExt cx="1143605" cy="1143606"/>
          </a:xfrm>
        </p:grpSpPr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1691CBC5-C6F2-41AC-B015-E74C0E12820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79" name="자유형: 도형 278">
              <a:extLst>
                <a:ext uri="{FF2B5EF4-FFF2-40B4-BE49-F238E27FC236}">
                  <a16:creationId xmlns:a16="http://schemas.microsoft.com/office/drawing/2014/main" id="{292DDE5C-DEB4-40D2-A70A-AD902BA90D6B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80" name="자유형: 도형 279">
              <a:extLst>
                <a:ext uri="{FF2B5EF4-FFF2-40B4-BE49-F238E27FC236}">
                  <a16:creationId xmlns:a16="http://schemas.microsoft.com/office/drawing/2014/main" id="{457923A5-DDDF-44C9-B202-E3792E34C089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2004333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3E1012D-7B35-496A-A9B8-36099DCD964E}"/>
              </a:ext>
            </a:extLst>
          </p:cNvPr>
          <p:cNvGrpSpPr/>
          <p:nvPr userDrawn="1"/>
        </p:nvGrpSpPr>
        <p:grpSpPr>
          <a:xfrm rot="16200000" flipH="1">
            <a:off x="8762999" y="5143499"/>
            <a:ext cx="1714500" cy="1714501"/>
            <a:chOff x="7547171" y="1432530"/>
            <a:chExt cx="1143605" cy="1143606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0C8B155-F568-4D40-848E-2348C55576A4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B39772EE-B1E2-4E09-A1F3-9E05DFEAB296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10D38B40-FB9C-4856-8F97-011374CF1B17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2004333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7C43934-CF45-4914-91F8-B472EF64A3D2}"/>
              </a:ext>
            </a:extLst>
          </p:cNvPr>
          <p:cNvGrpSpPr/>
          <p:nvPr userDrawn="1"/>
        </p:nvGrpSpPr>
        <p:grpSpPr>
          <a:xfrm>
            <a:off x="8764003" y="0"/>
            <a:ext cx="1714500" cy="1714501"/>
            <a:chOff x="6191853" y="1608447"/>
            <a:chExt cx="1143605" cy="1143606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8189902-D1ED-459B-BCE1-BF4B0A196EA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5423E437-1448-4AD5-8968-FB955497DBC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97BE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10990AF0-5CAB-4515-B433-6EC653AD465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sp>
        <p:nvSpPr>
          <p:cNvPr id="83" name="자유형: 도형 82">
            <a:extLst>
              <a:ext uri="{FF2B5EF4-FFF2-40B4-BE49-F238E27FC236}">
                <a16:creationId xmlns:a16="http://schemas.microsoft.com/office/drawing/2014/main" id="{DF3DFB24-DBBA-4ED4-869F-CCC4E08B1F74}"/>
              </a:ext>
            </a:extLst>
          </p:cNvPr>
          <p:cNvSpPr>
            <a:spLocks noChangeAspect="1"/>
          </p:cNvSpPr>
          <p:nvPr userDrawn="1"/>
        </p:nvSpPr>
        <p:spPr>
          <a:xfrm rot="10800000" flipV="1">
            <a:off x="1" y="0"/>
            <a:ext cx="857251" cy="857251"/>
          </a:xfrm>
          <a:custGeom>
            <a:avLst/>
            <a:gdLst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45720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lnTo>
                  <a:pt x="0" y="457200"/>
                </a:ln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69A2FF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4EED5"/>
              </a:solidFill>
              <a:latin typeface="+mj-lt"/>
            </a:endParaRPr>
          </a:p>
        </p:txBody>
      </p: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AD256BE0-8032-49AA-81D9-94CFDF9DCC8D}"/>
              </a:ext>
            </a:extLst>
          </p:cNvPr>
          <p:cNvSpPr>
            <a:spLocks noChangeAspect="1"/>
          </p:cNvSpPr>
          <p:nvPr userDrawn="1"/>
        </p:nvSpPr>
        <p:spPr>
          <a:xfrm rot="10800000" flipH="1" flipV="1">
            <a:off x="857252" y="0"/>
            <a:ext cx="857251" cy="857251"/>
          </a:xfrm>
          <a:custGeom>
            <a:avLst/>
            <a:gdLst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45720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lnTo>
                  <a:pt x="0" y="457200"/>
                </a:ln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DEEAFF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4EED5"/>
              </a:solidFill>
              <a:latin typeface="+mj-lt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2A61FC2-8B63-4782-A8E3-B0A0A29E63DF}"/>
              </a:ext>
            </a:extLst>
          </p:cNvPr>
          <p:cNvSpPr>
            <a:spLocks/>
          </p:cNvSpPr>
          <p:nvPr userDrawn="1"/>
        </p:nvSpPr>
        <p:spPr>
          <a:xfrm>
            <a:off x="0" y="857970"/>
            <a:ext cx="858146" cy="856529"/>
          </a:xfrm>
          <a:prstGeom prst="rect">
            <a:avLst/>
          </a:prstGeom>
          <a:solidFill>
            <a:srgbClr val="BBD5FF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4EED5"/>
              </a:solidFill>
              <a:latin typeface="+mj-lt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95F1ADB-AC43-4C84-825F-43F2B4D5A1CD}"/>
              </a:ext>
            </a:extLst>
          </p:cNvPr>
          <p:cNvGrpSpPr/>
          <p:nvPr userDrawn="1"/>
        </p:nvGrpSpPr>
        <p:grpSpPr>
          <a:xfrm>
            <a:off x="8762562" y="3429001"/>
            <a:ext cx="1717384" cy="1714501"/>
            <a:chOff x="6186028" y="3895658"/>
            <a:chExt cx="1145529" cy="114360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FAD73B0-2C05-4E3F-A52D-BF094D3D3C0A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>
              <a:off x="6186989" y="3895658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0D79257B-D75E-46C5-854B-64C623224E8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758793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30281F32-E3D9-428D-B289-1CEA9FB1751D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6186028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8168278-6B01-4782-9790-3425535092C1}"/>
              </a:ext>
            </a:extLst>
          </p:cNvPr>
          <p:cNvGrpSpPr/>
          <p:nvPr userDrawn="1"/>
        </p:nvGrpSpPr>
        <p:grpSpPr>
          <a:xfrm>
            <a:off x="10474616" y="3429000"/>
            <a:ext cx="1717384" cy="1714503"/>
            <a:chOff x="7330594" y="3895657"/>
            <a:chExt cx="1145529" cy="1143607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53439D6-9B89-40A0-A3F7-C5D1B8839120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>
              <a:off x="7331555" y="3895658"/>
              <a:ext cx="1143605" cy="1143605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72413A0-7C6E-44B9-9A59-B48CE1C246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31555" y="3895657"/>
              <a:ext cx="1144568" cy="1143606"/>
            </a:xfrm>
            <a:custGeom>
              <a:avLst/>
              <a:gdLst>
                <a:gd name="connsiteX0" fmla="*/ 0 w 1144568"/>
                <a:gd name="connsiteY0" fmla="*/ 0 h 1143606"/>
                <a:gd name="connsiteX1" fmla="*/ 572400 w 1144568"/>
                <a:gd name="connsiteY1" fmla="*/ 0 h 1143606"/>
                <a:gd name="connsiteX2" fmla="*/ 572400 w 1144568"/>
                <a:gd name="connsiteY2" fmla="*/ 38 h 1143606"/>
                <a:gd name="connsiteX3" fmla="*/ 572766 w 1144568"/>
                <a:gd name="connsiteY3" fmla="*/ 1 h 1143606"/>
                <a:gd name="connsiteX4" fmla="*/ 1144568 w 1144568"/>
                <a:gd name="connsiteY4" fmla="*/ 571804 h 1143606"/>
                <a:gd name="connsiteX5" fmla="*/ 572766 w 1144568"/>
                <a:gd name="connsiteY5" fmla="*/ 1143606 h 1143606"/>
                <a:gd name="connsiteX6" fmla="*/ 572400 w 1144568"/>
                <a:gd name="connsiteY6" fmla="*/ 1143570 h 1143606"/>
                <a:gd name="connsiteX7" fmla="*/ 572400 w 1144568"/>
                <a:gd name="connsiteY7" fmla="*/ 1143605 h 1143606"/>
                <a:gd name="connsiteX8" fmla="*/ 0 w 1144568"/>
                <a:gd name="connsiteY8" fmla="*/ 1143605 h 114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568" h="1143606">
                  <a:moveTo>
                    <a:pt x="0" y="0"/>
                  </a:moveTo>
                  <a:lnTo>
                    <a:pt x="572400" y="0"/>
                  </a:lnTo>
                  <a:lnTo>
                    <a:pt x="572400" y="38"/>
                  </a:lnTo>
                  <a:lnTo>
                    <a:pt x="572766" y="1"/>
                  </a:lnTo>
                  <a:cubicBezTo>
                    <a:pt x="888564" y="1"/>
                    <a:pt x="1144568" y="256005"/>
                    <a:pt x="1144568" y="571804"/>
                  </a:cubicBezTo>
                  <a:cubicBezTo>
                    <a:pt x="1144568" y="887602"/>
                    <a:pt x="888564" y="1143606"/>
                    <a:pt x="572766" y="1143606"/>
                  </a:cubicBezTo>
                  <a:lnTo>
                    <a:pt x="572400" y="1143570"/>
                  </a:lnTo>
                  <a:lnTo>
                    <a:pt x="572400" y="1143605"/>
                  </a:lnTo>
                  <a:lnTo>
                    <a:pt x="0" y="1143605"/>
                  </a:ln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35E5BB4E-25D2-4CB3-8248-E86B92EEE93B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330594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ABFC7D5-8215-4EFD-BBC3-2E7B1E8A6BAF}"/>
              </a:ext>
            </a:extLst>
          </p:cNvPr>
          <p:cNvGrpSpPr/>
          <p:nvPr userDrawn="1"/>
        </p:nvGrpSpPr>
        <p:grpSpPr>
          <a:xfrm>
            <a:off x="10476600" y="1714500"/>
            <a:ext cx="1715400" cy="1716389"/>
            <a:chOff x="7329325" y="2752352"/>
            <a:chExt cx="1144205" cy="1144865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F45148D-C4AE-4B40-8483-77F6D48188D9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329325" y="3325116"/>
              <a:ext cx="572400" cy="571802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9C8764A-49EF-4159-A764-5C5D35377E4B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901130" y="2752352"/>
              <a:ext cx="572400" cy="1144566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49B336E-35F3-4354-B894-01F9E5F82DDB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>
              <a:off x="7329325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C5F08E34-35CC-4B80-B534-3E2D97908E50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>
              <a:off x="7901130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7D7F35D2-3913-4A39-AAF0-FC6ED4797CB2}"/>
              </a:ext>
            </a:extLst>
          </p:cNvPr>
          <p:cNvGrpSpPr/>
          <p:nvPr userDrawn="1"/>
        </p:nvGrpSpPr>
        <p:grpSpPr>
          <a:xfrm rot="10800000">
            <a:off x="10477500" y="0"/>
            <a:ext cx="1714500" cy="1714501"/>
            <a:chOff x="6191853" y="1608447"/>
            <a:chExt cx="1143605" cy="1143606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84F56DE2-F5C8-47E3-849E-0A2F148F5ED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B45A6DE5-BEF8-4995-B92A-07C1A319445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DE166B72-0B12-4A49-AC8A-B7E4A74B049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pic>
        <p:nvPicPr>
          <p:cNvPr id="44" name="Graphic 3">
            <a:hlinkClick r:id="rId2"/>
            <a:extLst>
              <a:ext uri="{FF2B5EF4-FFF2-40B4-BE49-F238E27FC236}">
                <a16:creationId xmlns:a16="http://schemas.microsoft.com/office/drawing/2014/main" id="{7DC15F2B-025C-4BFA-8C49-21FACB4BF8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5" name="TextBox 44">
            <a:hlinkClick r:id="rId5"/>
            <a:extLst>
              <a:ext uri="{FF2B5EF4-FFF2-40B4-BE49-F238E27FC236}">
                <a16:creationId xmlns:a16="http://schemas.microsoft.com/office/drawing/2014/main" id="{F14B1008-47E3-4089-8D1F-B9A411F76A32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AEA42DB-8DFC-4D8F-89E0-61511F355CBA}"/>
              </a:ext>
            </a:extLst>
          </p:cNvPr>
          <p:cNvGrpSpPr/>
          <p:nvPr userDrawn="1"/>
        </p:nvGrpSpPr>
        <p:grpSpPr>
          <a:xfrm>
            <a:off x="11048395" y="5714395"/>
            <a:ext cx="1143605" cy="1143605"/>
            <a:chOff x="4615608" y="5611065"/>
            <a:chExt cx="1143605" cy="1143605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40EC4F0-811B-4B88-BFDE-1D46660232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15608" y="5611065"/>
              <a:ext cx="1143605" cy="1143605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BD0A165-AD6D-487D-AABD-2A978793CE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15608" y="5611065"/>
              <a:ext cx="1143605" cy="1143605"/>
            </a:xfrm>
            <a:prstGeom prst="ellipse">
              <a:avLst/>
            </a:pr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7772570-49E9-455F-A859-CC19FE54E5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01509" y="5896966"/>
              <a:ext cx="571803" cy="571803"/>
            </a:xfrm>
            <a:prstGeom prst="ellipse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67BCBAB-B66E-433F-8FFC-72E6D754B89E}"/>
              </a:ext>
            </a:extLst>
          </p:cNvPr>
          <p:cNvGrpSpPr/>
          <p:nvPr userDrawn="1"/>
        </p:nvGrpSpPr>
        <p:grpSpPr>
          <a:xfrm>
            <a:off x="11048394" y="4570789"/>
            <a:ext cx="1143605" cy="1143606"/>
            <a:chOff x="6191853" y="1608447"/>
            <a:chExt cx="1143605" cy="114360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4624AE4-3E7B-4901-A2DF-C2037C05241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8530904C-DE02-4ECA-A499-421BFE55E0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97BE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24489E6E-23E9-413C-AA55-12A3E9E660B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A84CE2-A01C-46C2-858D-01583B166427}"/>
              </a:ext>
            </a:extLst>
          </p:cNvPr>
          <p:cNvGrpSpPr/>
          <p:nvPr userDrawn="1"/>
        </p:nvGrpSpPr>
        <p:grpSpPr>
          <a:xfrm rot="16200000">
            <a:off x="0" y="1144566"/>
            <a:ext cx="1145529" cy="1143607"/>
            <a:chOff x="7330594" y="3895657"/>
            <a:chExt cx="1145529" cy="114360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47B66B8-04BF-474A-8A5B-47614CB2183A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>
              <a:off x="7331555" y="3895658"/>
              <a:ext cx="1143605" cy="1143605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1795182-E7AF-4227-AEA7-FE2090B5A91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31555" y="3895657"/>
              <a:ext cx="1144568" cy="1143606"/>
            </a:xfrm>
            <a:custGeom>
              <a:avLst/>
              <a:gdLst>
                <a:gd name="connsiteX0" fmla="*/ 0 w 1144568"/>
                <a:gd name="connsiteY0" fmla="*/ 0 h 1143606"/>
                <a:gd name="connsiteX1" fmla="*/ 572400 w 1144568"/>
                <a:gd name="connsiteY1" fmla="*/ 0 h 1143606"/>
                <a:gd name="connsiteX2" fmla="*/ 572400 w 1144568"/>
                <a:gd name="connsiteY2" fmla="*/ 38 h 1143606"/>
                <a:gd name="connsiteX3" fmla="*/ 572766 w 1144568"/>
                <a:gd name="connsiteY3" fmla="*/ 1 h 1143606"/>
                <a:gd name="connsiteX4" fmla="*/ 1144568 w 1144568"/>
                <a:gd name="connsiteY4" fmla="*/ 571804 h 1143606"/>
                <a:gd name="connsiteX5" fmla="*/ 572766 w 1144568"/>
                <a:gd name="connsiteY5" fmla="*/ 1143606 h 1143606"/>
                <a:gd name="connsiteX6" fmla="*/ 572400 w 1144568"/>
                <a:gd name="connsiteY6" fmla="*/ 1143570 h 1143606"/>
                <a:gd name="connsiteX7" fmla="*/ 572400 w 1144568"/>
                <a:gd name="connsiteY7" fmla="*/ 1143605 h 1143606"/>
                <a:gd name="connsiteX8" fmla="*/ 0 w 1144568"/>
                <a:gd name="connsiteY8" fmla="*/ 1143605 h 114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568" h="1143606">
                  <a:moveTo>
                    <a:pt x="0" y="0"/>
                  </a:moveTo>
                  <a:lnTo>
                    <a:pt x="572400" y="0"/>
                  </a:lnTo>
                  <a:lnTo>
                    <a:pt x="572400" y="38"/>
                  </a:lnTo>
                  <a:lnTo>
                    <a:pt x="572766" y="1"/>
                  </a:lnTo>
                  <a:cubicBezTo>
                    <a:pt x="888564" y="1"/>
                    <a:pt x="1144568" y="256005"/>
                    <a:pt x="1144568" y="571804"/>
                  </a:cubicBezTo>
                  <a:cubicBezTo>
                    <a:pt x="1144568" y="887602"/>
                    <a:pt x="888564" y="1143606"/>
                    <a:pt x="572766" y="1143606"/>
                  </a:cubicBezTo>
                  <a:lnTo>
                    <a:pt x="572400" y="1143570"/>
                  </a:lnTo>
                  <a:lnTo>
                    <a:pt x="572400" y="1143605"/>
                  </a:lnTo>
                  <a:lnTo>
                    <a:pt x="0" y="1143605"/>
                  </a:ln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E85A9C3-2FA5-4A5C-85A2-F5E37B0DA88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330594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E5231E-5906-45D2-AFD3-077C95E26C6A}"/>
              </a:ext>
            </a:extLst>
          </p:cNvPr>
          <p:cNvGrpSpPr/>
          <p:nvPr userDrawn="1"/>
        </p:nvGrpSpPr>
        <p:grpSpPr>
          <a:xfrm>
            <a:off x="0" y="0"/>
            <a:ext cx="1144205" cy="1144865"/>
            <a:chOff x="7329325" y="2752352"/>
            <a:chExt cx="1144205" cy="114486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C3BFFDE-B846-4E7D-B044-3D480A985344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329325" y="3325116"/>
              <a:ext cx="572400" cy="571802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CECB455-3F6B-4F92-806B-48AE138FAE7F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901130" y="2752352"/>
              <a:ext cx="572400" cy="1144566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B4C7DFA-9F12-4CEF-A282-D171CC1391CD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>
              <a:off x="7329325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6E5CA62-BF13-4BD9-BE0B-A27F73C6CD7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>
              <a:off x="7901130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pic>
        <p:nvPicPr>
          <p:cNvPr id="21" name="Graphic 3">
            <a:hlinkClick r:id="rId2"/>
            <a:extLst>
              <a:ext uri="{FF2B5EF4-FFF2-40B4-BE49-F238E27FC236}">
                <a16:creationId xmlns:a16="http://schemas.microsoft.com/office/drawing/2014/main" id="{708480E6-EBF2-4191-9021-D6A1B6181B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8C066569-908C-4CF8-BB38-1766CCC2FA4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585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67BCBAB-B66E-433F-8FFC-72E6D754B89E}"/>
              </a:ext>
            </a:extLst>
          </p:cNvPr>
          <p:cNvGrpSpPr/>
          <p:nvPr userDrawn="1"/>
        </p:nvGrpSpPr>
        <p:grpSpPr>
          <a:xfrm>
            <a:off x="6361195" y="0"/>
            <a:ext cx="1143605" cy="1143606"/>
            <a:chOff x="6191853" y="1608447"/>
            <a:chExt cx="1143605" cy="114360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4624AE4-3E7B-4901-A2DF-C2037C05241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8530904C-DE02-4ECA-A499-421BFE55E0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97BE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24489E6E-23E9-413C-AA55-12A3E9E660B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386DC9C6-157D-4611-8B03-F8C1765CCDAF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789394" y="2"/>
            <a:ext cx="572764" cy="1143605"/>
          </a:xfrm>
          <a:custGeom>
            <a:avLst/>
            <a:gdLst>
              <a:gd name="connsiteX0" fmla="*/ 769 w 457969"/>
              <a:gd name="connsiteY0" fmla="*/ 0 h 914400"/>
              <a:gd name="connsiteX1" fmla="*/ 457969 w 457969"/>
              <a:gd name="connsiteY1" fmla="*/ 457200 h 914400"/>
              <a:gd name="connsiteX2" fmla="*/ 769 w 457969"/>
              <a:gd name="connsiteY2" fmla="*/ 914400 h 914400"/>
              <a:gd name="connsiteX3" fmla="*/ 0 w 457969"/>
              <a:gd name="connsiteY3" fmla="*/ 914323 h 914400"/>
              <a:gd name="connsiteX4" fmla="*/ 0 w 457969"/>
              <a:gd name="connsiteY4" fmla="*/ 7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969" h="914400">
                <a:moveTo>
                  <a:pt x="769" y="0"/>
                </a:moveTo>
                <a:cubicBezTo>
                  <a:pt x="253274" y="0"/>
                  <a:pt x="457969" y="204695"/>
                  <a:pt x="457969" y="457200"/>
                </a:cubicBezTo>
                <a:cubicBezTo>
                  <a:pt x="457969" y="709705"/>
                  <a:pt x="253274" y="914400"/>
                  <a:pt x="769" y="914400"/>
                </a:cubicBezTo>
                <a:lnTo>
                  <a:pt x="0" y="914323"/>
                </a:lnTo>
                <a:lnTo>
                  <a:pt x="0" y="78"/>
                </a:lnTo>
                <a:close/>
              </a:path>
            </a:pathLst>
          </a:custGeom>
          <a:solidFill>
            <a:srgbClr val="DEEAFF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4EED5"/>
              </a:solidFill>
              <a:latin typeface="+mj-lt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A84CE2-A01C-46C2-858D-01583B166427}"/>
              </a:ext>
            </a:extLst>
          </p:cNvPr>
          <p:cNvGrpSpPr/>
          <p:nvPr userDrawn="1"/>
        </p:nvGrpSpPr>
        <p:grpSpPr>
          <a:xfrm flipH="1">
            <a:off x="8647690" y="0"/>
            <a:ext cx="1145529" cy="1143607"/>
            <a:chOff x="7330594" y="3895657"/>
            <a:chExt cx="1145529" cy="114360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47B66B8-04BF-474A-8A5B-47614CB2183A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>
              <a:off x="7331555" y="3895658"/>
              <a:ext cx="1143605" cy="1143605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1795182-E7AF-4227-AEA7-FE2090B5A91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31555" y="3895657"/>
              <a:ext cx="1144568" cy="1143606"/>
            </a:xfrm>
            <a:custGeom>
              <a:avLst/>
              <a:gdLst>
                <a:gd name="connsiteX0" fmla="*/ 0 w 1144568"/>
                <a:gd name="connsiteY0" fmla="*/ 0 h 1143606"/>
                <a:gd name="connsiteX1" fmla="*/ 572400 w 1144568"/>
                <a:gd name="connsiteY1" fmla="*/ 0 h 1143606"/>
                <a:gd name="connsiteX2" fmla="*/ 572400 w 1144568"/>
                <a:gd name="connsiteY2" fmla="*/ 38 h 1143606"/>
                <a:gd name="connsiteX3" fmla="*/ 572766 w 1144568"/>
                <a:gd name="connsiteY3" fmla="*/ 1 h 1143606"/>
                <a:gd name="connsiteX4" fmla="*/ 1144568 w 1144568"/>
                <a:gd name="connsiteY4" fmla="*/ 571804 h 1143606"/>
                <a:gd name="connsiteX5" fmla="*/ 572766 w 1144568"/>
                <a:gd name="connsiteY5" fmla="*/ 1143606 h 1143606"/>
                <a:gd name="connsiteX6" fmla="*/ 572400 w 1144568"/>
                <a:gd name="connsiteY6" fmla="*/ 1143570 h 1143606"/>
                <a:gd name="connsiteX7" fmla="*/ 572400 w 1144568"/>
                <a:gd name="connsiteY7" fmla="*/ 1143605 h 1143606"/>
                <a:gd name="connsiteX8" fmla="*/ 0 w 1144568"/>
                <a:gd name="connsiteY8" fmla="*/ 1143605 h 114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568" h="1143606">
                  <a:moveTo>
                    <a:pt x="0" y="0"/>
                  </a:moveTo>
                  <a:lnTo>
                    <a:pt x="572400" y="0"/>
                  </a:lnTo>
                  <a:lnTo>
                    <a:pt x="572400" y="38"/>
                  </a:lnTo>
                  <a:lnTo>
                    <a:pt x="572766" y="1"/>
                  </a:lnTo>
                  <a:cubicBezTo>
                    <a:pt x="888564" y="1"/>
                    <a:pt x="1144568" y="256005"/>
                    <a:pt x="1144568" y="571804"/>
                  </a:cubicBezTo>
                  <a:cubicBezTo>
                    <a:pt x="1144568" y="887602"/>
                    <a:pt x="888564" y="1143606"/>
                    <a:pt x="572766" y="1143606"/>
                  </a:cubicBezTo>
                  <a:lnTo>
                    <a:pt x="572400" y="1143570"/>
                  </a:lnTo>
                  <a:lnTo>
                    <a:pt x="572400" y="1143605"/>
                  </a:lnTo>
                  <a:lnTo>
                    <a:pt x="0" y="1143605"/>
                  </a:ln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E85A9C3-2FA5-4A5C-85A2-F5E37B0DA88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330594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E5231E-5906-45D2-AFD3-077C95E26C6A}"/>
              </a:ext>
            </a:extLst>
          </p:cNvPr>
          <p:cNvGrpSpPr/>
          <p:nvPr userDrawn="1"/>
        </p:nvGrpSpPr>
        <p:grpSpPr>
          <a:xfrm rot="16200000">
            <a:off x="7505255" y="0"/>
            <a:ext cx="1144205" cy="1144865"/>
            <a:chOff x="7329325" y="2752352"/>
            <a:chExt cx="1144205" cy="114486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C3BFFDE-B846-4E7D-B044-3D480A985344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329325" y="3325116"/>
              <a:ext cx="572400" cy="571802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CECB455-3F6B-4F92-806B-48AE138FAE7F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901130" y="2752352"/>
              <a:ext cx="572400" cy="1144566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B4C7DFA-9F12-4CEF-A282-D171CC1391CD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>
              <a:off x="7329325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6E5CA62-BF13-4BD9-BE0B-A27F73C6CD7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>
              <a:off x="7901130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F1333B-F892-4414-B3A6-52EB95450BE5}"/>
              </a:ext>
            </a:extLst>
          </p:cNvPr>
          <p:cNvSpPr/>
          <p:nvPr userDrawn="1"/>
        </p:nvSpPr>
        <p:spPr>
          <a:xfrm>
            <a:off x="9791295" y="0"/>
            <a:ext cx="2400705" cy="1143607"/>
          </a:xfrm>
          <a:prstGeom prst="rect">
            <a:avLst/>
          </a:prstGeom>
          <a:solidFill>
            <a:srgbClr val="69A2FF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2400" dirty="0">
              <a:solidFill>
                <a:srgbClr val="F4EED5"/>
              </a:solidFill>
              <a:latin typeface="+mj-lt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B2D1125-2183-465F-B12A-658A6B66F4F9}"/>
              </a:ext>
            </a:extLst>
          </p:cNvPr>
          <p:cNvGrpSpPr/>
          <p:nvPr userDrawn="1"/>
        </p:nvGrpSpPr>
        <p:grpSpPr>
          <a:xfrm rot="10800000">
            <a:off x="11048395" y="0"/>
            <a:ext cx="1143605" cy="1143606"/>
            <a:chOff x="6191853" y="1608447"/>
            <a:chExt cx="1143605" cy="1143606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9ECF036-2781-4844-9056-998FCA7A0EB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CB0AB67-79C1-4681-93C3-D2000A677E0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C537FB4D-4EA0-40FD-B5B1-1D6AA29450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pic>
        <p:nvPicPr>
          <p:cNvPr id="23" name="Graphic 3">
            <a:hlinkClick r:id="rId2"/>
            <a:extLst>
              <a:ext uri="{FF2B5EF4-FFF2-40B4-BE49-F238E27FC236}">
                <a16:creationId xmlns:a16="http://schemas.microsoft.com/office/drawing/2014/main" id="{86461C90-9BF0-4C43-AFAD-4F8D757D0A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1" name="TextBox 30">
            <a:hlinkClick r:id="rId5"/>
            <a:extLst>
              <a:ext uri="{FF2B5EF4-FFF2-40B4-BE49-F238E27FC236}">
                <a16:creationId xmlns:a16="http://schemas.microsoft.com/office/drawing/2014/main" id="{257144D6-1B1D-4C8A-9563-577B78075983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939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1191A84-D223-4F99-8AD9-F21B29EC54D2}"/>
              </a:ext>
            </a:extLst>
          </p:cNvPr>
          <p:cNvGrpSpPr/>
          <p:nvPr userDrawn="1"/>
        </p:nvGrpSpPr>
        <p:grpSpPr>
          <a:xfrm flipH="1">
            <a:off x="-962" y="5712471"/>
            <a:ext cx="1143605" cy="1145529"/>
            <a:chOff x="5043392" y="1608447"/>
            <a:chExt cx="1143605" cy="114552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1601B51-7628-459C-9DBD-DC1EFE35DA0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043392" y="1609409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BBC8C61-7119-4942-8E27-EFCD49911E99}"/>
                </a:ext>
              </a:extLst>
            </p:cNvPr>
            <p:cNvGrpSpPr/>
            <p:nvPr userDrawn="1"/>
          </p:nvGrpSpPr>
          <p:grpSpPr>
            <a:xfrm>
              <a:off x="5043392" y="1608447"/>
              <a:ext cx="1143605" cy="1145529"/>
              <a:chOff x="5043392" y="1608447"/>
              <a:chExt cx="1143605" cy="1145529"/>
            </a:xfrm>
          </p:grpSpPr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43A8BD7F-46FE-4F7D-80FA-933C69B0C30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6200000">
                <a:off x="5328813" y="1323026"/>
                <a:ext cx="572764" cy="1143605"/>
              </a:xfrm>
              <a:custGeom>
                <a:avLst/>
                <a:gdLst>
                  <a:gd name="connsiteX0" fmla="*/ 769 w 457969"/>
                  <a:gd name="connsiteY0" fmla="*/ 0 h 914400"/>
                  <a:gd name="connsiteX1" fmla="*/ 457969 w 457969"/>
                  <a:gd name="connsiteY1" fmla="*/ 457200 h 914400"/>
                  <a:gd name="connsiteX2" fmla="*/ 769 w 457969"/>
                  <a:gd name="connsiteY2" fmla="*/ 914400 h 914400"/>
                  <a:gd name="connsiteX3" fmla="*/ 0 w 457969"/>
                  <a:gd name="connsiteY3" fmla="*/ 914323 h 914400"/>
                  <a:gd name="connsiteX4" fmla="*/ 0 w 457969"/>
                  <a:gd name="connsiteY4" fmla="*/ 78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969" h="914400">
                    <a:moveTo>
                      <a:pt x="769" y="0"/>
                    </a:moveTo>
                    <a:cubicBezTo>
                      <a:pt x="253274" y="0"/>
                      <a:pt x="457969" y="204695"/>
                      <a:pt x="457969" y="457200"/>
                    </a:cubicBezTo>
                    <a:cubicBezTo>
                      <a:pt x="457969" y="709705"/>
                      <a:pt x="253274" y="914400"/>
                      <a:pt x="769" y="914400"/>
                    </a:cubicBezTo>
                    <a:lnTo>
                      <a:pt x="0" y="914323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97BE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A6783C29-6FAC-4558-9199-850A200B3B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5400000" flipV="1">
                <a:off x="5328813" y="1895791"/>
                <a:ext cx="572764" cy="1143605"/>
              </a:xfrm>
              <a:custGeom>
                <a:avLst/>
                <a:gdLst>
                  <a:gd name="connsiteX0" fmla="*/ 769 w 457969"/>
                  <a:gd name="connsiteY0" fmla="*/ 0 h 914400"/>
                  <a:gd name="connsiteX1" fmla="*/ 457969 w 457969"/>
                  <a:gd name="connsiteY1" fmla="*/ 457200 h 914400"/>
                  <a:gd name="connsiteX2" fmla="*/ 769 w 457969"/>
                  <a:gd name="connsiteY2" fmla="*/ 914400 h 914400"/>
                  <a:gd name="connsiteX3" fmla="*/ 0 w 457969"/>
                  <a:gd name="connsiteY3" fmla="*/ 914323 h 914400"/>
                  <a:gd name="connsiteX4" fmla="*/ 0 w 457969"/>
                  <a:gd name="connsiteY4" fmla="*/ 78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969" h="914400">
                    <a:moveTo>
                      <a:pt x="769" y="0"/>
                    </a:moveTo>
                    <a:cubicBezTo>
                      <a:pt x="253274" y="0"/>
                      <a:pt x="457969" y="204695"/>
                      <a:pt x="457969" y="457200"/>
                    </a:cubicBezTo>
                    <a:cubicBezTo>
                      <a:pt x="457969" y="709705"/>
                      <a:pt x="253274" y="914400"/>
                      <a:pt x="769" y="914400"/>
                    </a:cubicBezTo>
                    <a:lnTo>
                      <a:pt x="0" y="914323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69A2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DE5539-7F76-40C2-94A4-E52BA509ECAD}"/>
              </a:ext>
            </a:extLst>
          </p:cNvPr>
          <p:cNvGrpSpPr/>
          <p:nvPr userDrawn="1"/>
        </p:nvGrpSpPr>
        <p:grpSpPr>
          <a:xfrm flipH="1">
            <a:off x="-964" y="4567304"/>
            <a:ext cx="1143607" cy="1144204"/>
            <a:chOff x="7049555" y="3058540"/>
            <a:chExt cx="1143607" cy="1144204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858DE40D-F9F4-4E63-9FDA-EF4A98ED940E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049556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BC59D321-B8F5-455E-A839-F995D2BD25B7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621359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A9D3CBC-7975-4831-8898-58AB3294F26D}"/>
                </a:ext>
              </a:extLst>
            </p:cNvPr>
            <p:cNvSpPr>
              <a:spLocks/>
            </p:cNvSpPr>
            <p:nvPr userDrawn="1"/>
          </p:nvSpPr>
          <p:spPr>
            <a:xfrm rot="5400000">
              <a:off x="7335158" y="3344741"/>
              <a:ext cx="572400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E5231E-5906-45D2-AFD3-077C95E26C6A}"/>
              </a:ext>
            </a:extLst>
          </p:cNvPr>
          <p:cNvGrpSpPr/>
          <p:nvPr userDrawn="1"/>
        </p:nvGrpSpPr>
        <p:grpSpPr>
          <a:xfrm flipH="1">
            <a:off x="11047797" y="1143605"/>
            <a:ext cx="1144205" cy="1144865"/>
            <a:chOff x="7329325" y="2752352"/>
            <a:chExt cx="1144205" cy="114486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C3BFFDE-B846-4E7D-B044-3D480A985344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329325" y="3325116"/>
              <a:ext cx="572400" cy="571802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CECB455-3F6B-4F92-806B-48AE138FAE7F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901130" y="2752352"/>
              <a:ext cx="572400" cy="1144566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B4C7DFA-9F12-4CEF-A282-D171CC1391CD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>
              <a:off x="7329325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6E5CA62-BF13-4BD9-BE0B-A27F73C6CD7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>
              <a:off x="7901130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0355958-EEDD-444F-BB25-B57B00631040}"/>
              </a:ext>
            </a:extLst>
          </p:cNvPr>
          <p:cNvGrpSpPr/>
          <p:nvPr userDrawn="1"/>
        </p:nvGrpSpPr>
        <p:grpSpPr>
          <a:xfrm rot="10800000" flipH="1">
            <a:off x="11047433" y="0"/>
            <a:ext cx="1143605" cy="1143606"/>
            <a:chOff x="6191853" y="1608447"/>
            <a:chExt cx="1143605" cy="114360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FC80C8A-6A45-4AC4-A18D-2B482498B3C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401ACF6-7C52-4A47-A7F8-204B7E6BD3A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131C5B9F-03A6-4886-B594-EA92681DCE9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sp>
        <p:nvSpPr>
          <p:cNvPr id="28" name="그림 개체 틀 4">
            <a:extLst>
              <a:ext uri="{FF2B5EF4-FFF2-40B4-BE49-F238E27FC236}">
                <a16:creationId xmlns:a16="http://schemas.microsoft.com/office/drawing/2014/main" id="{0C407458-2B53-418F-8E57-080D82D36A86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1143239" y="2293525"/>
            <a:ext cx="3133987" cy="184627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68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7" name="그림 개체 틀 4">
            <a:extLst>
              <a:ext uri="{FF2B5EF4-FFF2-40B4-BE49-F238E27FC236}">
                <a16:creationId xmlns:a16="http://schemas.microsoft.com/office/drawing/2014/main" id="{1A416DC8-29BE-4483-BB71-9AD11CB15955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4528823" y="2293525"/>
            <a:ext cx="3133987" cy="184627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68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8" name="그림 개체 틀 4">
            <a:extLst>
              <a:ext uri="{FF2B5EF4-FFF2-40B4-BE49-F238E27FC236}">
                <a16:creationId xmlns:a16="http://schemas.microsoft.com/office/drawing/2014/main" id="{274FA9BA-9883-4709-B795-CFAA067BBBE5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7914405" y="2293525"/>
            <a:ext cx="3133987" cy="184627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68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29" name="Graphic 3">
            <a:hlinkClick r:id="rId2"/>
            <a:extLst>
              <a:ext uri="{FF2B5EF4-FFF2-40B4-BE49-F238E27FC236}">
                <a16:creationId xmlns:a16="http://schemas.microsoft.com/office/drawing/2014/main" id="{A1A812A6-2DD6-4374-9F3B-CD9675AC92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0" name="TextBox 29">
            <a:hlinkClick r:id="rId5"/>
            <a:extLst>
              <a:ext uri="{FF2B5EF4-FFF2-40B4-BE49-F238E27FC236}">
                <a16:creationId xmlns:a16="http://schemas.microsoft.com/office/drawing/2014/main" id="{46BCA2DA-4EB8-4222-93CF-8286B086F6F3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841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CF0C0B2A-6DFA-4C3B-8406-7EDAE8A44946}"/>
              </a:ext>
            </a:extLst>
          </p:cNvPr>
          <p:cNvGrpSpPr/>
          <p:nvPr userDrawn="1"/>
        </p:nvGrpSpPr>
        <p:grpSpPr>
          <a:xfrm>
            <a:off x="0" y="5714395"/>
            <a:ext cx="1143605" cy="1143605"/>
            <a:chOff x="4615608" y="5611065"/>
            <a:chExt cx="1143605" cy="114360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007A32F-E6EE-4CDB-9346-5A642EB788E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15608" y="5611065"/>
              <a:ext cx="1143605" cy="1143605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A264B3E-F3B9-40A2-9BC0-D188A8C5F9B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15608" y="5611065"/>
              <a:ext cx="1143605" cy="1143605"/>
            </a:xfrm>
            <a:prstGeom prst="ellipse">
              <a:avLst/>
            </a:pr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41916BF-8698-49B8-8DAD-B90BB29B13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01509" y="5896966"/>
              <a:ext cx="571803" cy="571803"/>
            </a:xfrm>
            <a:prstGeom prst="ellipse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0101458-AF24-4D97-ACD9-8390AA3FE9B5}"/>
              </a:ext>
            </a:extLst>
          </p:cNvPr>
          <p:cNvGrpSpPr/>
          <p:nvPr userDrawn="1"/>
        </p:nvGrpSpPr>
        <p:grpSpPr>
          <a:xfrm>
            <a:off x="11048395" y="5712471"/>
            <a:ext cx="1143605" cy="1145529"/>
            <a:chOff x="5043392" y="1608447"/>
            <a:chExt cx="1143605" cy="11455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FD96B64-C962-4DF4-9BBA-2F3FE91C5F1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043392" y="1609409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57258B6-1D2C-41CF-8BC2-919F01E062DA}"/>
                </a:ext>
              </a:extLst>
            </p:cNvPr>
            <p:cNvGrpSpPr/>
            <p:nvPr userDrawn="1"/>
          </p:nvGrpSpPr>
          <p:grpSpPr>
            <a:xfrm>
              <a:off x="5043392" y="1608447"/>
              <a:ext cx="1143605" cy="1145529"/>
              <a:chOff x="5043392" y="1608447"/>
              <a:chExt cx="1143605" cy="1145529"/>
            </a:xfrm>
          </p:grpSpPr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1AFB046-2728-4F6F-8B1A-C66C1BC5E85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6200000">
                <a:off x="5328813" y="1323026"/>
                <a:ext cx="572764" cy="1143605"/>
              </a:xfrm>
              <a:custGeom>
                <a:avLst/>
                <a:gdLst>
                  <a:gd name="connsiteX0" fmla="*/ 769 w 457969"/>
                  <a:gd name="connsiteY0" fmla="*/ 0 h 914400"/>
                  <a:gd name="connsiteX1" fmla="*/ 457969 w 457969"/>
                  <a:gd name="connsiteY1" fmla="*/ 457200 h 914400"/>
                  <a:gd name="connsiteX2" fmla="*/ 769 w 457969"/>
                  <a:gd name="connsiteY2" fmla="*/ 914400 h 914400"/>
                  <a:gd name="connsiteX3" fmla="*/ 0 w 457969"/>
                  <a:gd name="connsiteY3" fmla="*/ 914323 h 914400"/>
                  <a:gd name="connsiteX4" fmla="*/ 0 w 457969"/>
                  <a:gd name="connsiteY4" fmla="*/ 78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969" h="914400">
                    <a:moveTo>
                      <a:pt x="769" y="0"/>
                    </a:moveTo>
                    <a:cubicBezTo>
                      <a:pt x="253274" y="0"/>
                      <a:pt x="457969" y="204695"/>
                      <a:pt x="457969" y="457200"/>
                    </a:cubicBezTo>
                    <a:cubicBezTo>
                      <a:pt x="457969" y="709705"/>
                      <a:pt x="253274" y="914400"/>
                      <a:pt x="769" y="914400"/>
                    </a:cubicBezTo>
                    <a:lnTo>
                      <a:pt x="0" y="914323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97BE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33EF3F6-4CCD-4596-AA5B-FDCC98493C7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5400000" flipV="1">
                <a:off x="5328813" y="1895791"/>
                <a:ext cx="572764" cy="1143605"/>
              </a:xfrm>
              <a:custGeom>
                <a:avLst/>
                <a:gdLst>
                  <a:gd name="connsiteX0" fmla="*/ 769 w 457969"/>
                  <a:gd name="connsiteY0" fmla="*/ 0 h 914400"/>
                  <a:gd name="connsiteX1" fmla="*/ 457969 w 457969"/>
                  <a:gd name="connsiteY1" fmla="*/ 457200 h 914400"/>
                  <a:gd name="connsiteX2" fmla="*/ 769 w 457969"/>
                  <a:gd name="connsiteY2" fmla="*/ 914400 h 914400"/>
                  <a:gd name="connsiteX3" fmla="*/ 0 w 457969"/>
                  <a:gd name="connsiteY3" fmla="*/ 914323 h 914400"/>
                  <a:gd name="connsiteX4" fmla="*/ 0 w 457969"/>
                  <a:gd name="connsiteY4" fmla="*/ 78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969" h="914400">
                    <a:moveTo>
                      <a:pt x="769" y="0"/>
                    </a:moveTo>
                    <a:cubicBezTo>
                      <a:pt x="253274" y="0"/>
                      <a:pt x="457969" y="204695"/>
                      <a:pt x="457969" y="457200"/>
                    </a:cubicBezTo>
                    <a:cubicBezTo>
                      <a:pt x="457969" y="709705"/>
                      <a:pt x="253274" y="914400"/>
                      <a:pt x="769" y="914400"/>
                    </a:cubicBezTo>
                    <a:lnTo>
                      <a:pt x="0" y="914323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69A2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FBE975-AB00-43FB-8552-6250C94D416E}"/>
              </a:ext>
            </a:extLst>
          </p:cNvPr>
          <p:cNvGrpSpPr/>
          <p:nvPr userDrawn="1"/>
        </p:nvGrpSpPr>
        <p:grpSpPr>
          <a:xfrm flipH="1">
            <a:off x="11048395" y="0"/>
            <a:ext cx="1143605" cy="1143606"/>
            <a:chOff x="7547171" y="1432530"/>
            <a:chExt cx="1143605" cy="11436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C7CF03A-AC4B-4B0D-A9B8-8F28993058BF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123EF155-32F6-4A70-9901-9DA28BBFBF09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43D35AE1-32AB-4DDD-BEBB-F1A35C9AD2F0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2004333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91A3CD6-D024-428B-B05A-56C2840CD215}"/>
              </a:ext>
            </a:extLst>
          </p:cNvPr>
          <p:cNvGrpSpPr/>
          <p:nvPr userDrawn="1"/>
        </p:nvGrpSpPr>
        <p:grpSpPr>
          <a:xfrm flipH="1" flipV="1">
            <a:off x="11048395" y="1141857"/>
            <a:ext cx="1143605" cy="1143606"/>
            <a:chOff x="7547171" y="1432530"/>
            <a:chExt cx="1143605" cy="1143606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2034AE3-B277-4A61-A8C4-28B4684F2650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3D9D37D-724B-4A73-8DE7-4BC76D66283B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22E03792-47A5-4EDC-BC93-C5D0B9E70F3F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2004333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5014543-0102-4FED-80DC-D2FCFB3A7666}"/>
              </a:ext>
            </a:extLst>
          </p:cNvPr>
          <p:cNvGrpSpPr/>
          <p:nvPr userDrawn="1"/>
        </p:nvGrpSpPr>
        <p:grpSpPr>
          <a:xfrm>
            <a:off x="0" y="1141858"/>
            <a:ext cx="1143605" cy="1143606"/>
            <a:chOff x="6191853" y="1608447"/>
            <a:chExt cx="1143605" cy="114360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A54781D-59FD-4A5C-B2F7-97AC9B426D5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38EEE84C-D561-4AED-B0FD-D4031304425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97BE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C55A7DAA-25A4-4C5F-93B9-F338CAFDD6D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8DF6ECD-78EA-4470-806F-79F4D2314887}"/>
              </a:ext>
            </a:extLst>
          </p:cNvPr>
          <p:cNvGrpSpPr/>
          <p:nvPr userDrawn="1"/>
        </p:nvGrpSpPr>
        <p:grpSpPr>
          <a:xfrm>
            <a:off x="11048393" y="4568864"/>
            <a:ext cx="1143607" cy="1144204"/>
            <a:chOff x="7049555" y="3058540"/>
            <a:chExt cx="1143607" cy="1144204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CF872B2-7118-49FD-BD64-4D4E43CB20F6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049556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FC3F6DC7-AD66-4B5E-A24C-F944B5C93993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621359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FB2EC39-E328-4A1C-866E-C1B22B189E7D}"/>
                </a:ext>
              </a:extLst>
            </p:cNvPr>
            <p:cNvSpPr>
              <a:spLocks/>
            </p:cNvSpPr>
            <p:nvPr userDrawn="1"/>
          </p:nvSpPr>
          <p:spPr>
            <a:xfrm rot="5400000">
              <a:off x="7335158" y="3344741"/>
              <a:ext cx="572400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8B9418F-A16E-4B82-BAED-530DD651B439}"/>
              </a:ext>
            </a:extLst>
          </p:cNvPr>
          <p:cNvGrpSpPr/>
          <p:nvPr userDrawn="1"/>
        </p:nvGrpSpPr>
        <p:grpSpPr>
          <a:xfrm rot="5400000">
            <a:off x="-961" y="2284678"/>
            <a:ext cx="1145529" cy="1143606"/>
            <a:chOff x="6186028" y="3895658"/>
            <a:chExt cx="1145529" cy="1143606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84E9DDB-3692-42F9-BEFB-3C39A7A1182A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>
              <a:off x="6186989" y="3895658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6B8E7B35-BDFE-4FDC-913E-BD6A6A522EF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758793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1946AE32-CE3B-470B-A75F-CD036A609BB2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6186028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D155BCC-6DDC-4F81-AF30-CB068A679185}"/>
              </a:ext>
            </a:extLst>
          </p:cNvPr>
          <p:cNvGrpSpPr/>
          <p:nvPr userDrawn="1"/>
        </p:nvGrpSpPr>
        <p:grpSpPr>
          <a:xfrm rot="5400000">
            <a:off x="-961" y="3428458"/>
            <a:ext cx="1145529" cy="1143607"/>
            <a:chOff x="7330594" y="3895657"/>
            <a:chExt cx="1145529" cy="1143607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B77D820-1BFE-4B18-ABC6-4D56981109BF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>
              <a:off x="7331555" y="3895658"/>
              <a:ext cx="1143605" cy="1143605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74451ED2-0658-48A6-89CC-CDE5CA4B679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31555" y="3895657"/>
              <a:ext cx="1144568" cy="1143606"/>
            </a:xfrm>
            <a:custGeom>
              <a:avLst/>
              <a:gdLst>
                <a:gd name="connsiteX0" fmla="*/ 0 w 1144568"/>
                <a:gd name="connsiteY0" fmla="*/ 0 h 1143606"/>
                <a:gd name="connsiteX1" fmla="*/ 572400 w 1144568"/>
                <a:gd name="connsiteY1" fmla="*/ 0 h 1143606"/>
                <a:gd name="connsiteX2" fmla="*/ 572400 w 1144568"/>
                <a:gd name="connsiteY2" fmla="*/ 38 h 1143606"/>
                <a:gd name="connsiteX3" fmla="*/ 572766 w 1144568"/>
                <a:gd name="connsiteY3" fmla="*/ 1 h 1143606"/>
                <a:gd name="connsiteX4" fmla="*/ 1144568 w 1144568"/>
                <a:gd name="connsiteY4" fmla="*/ 571804 h 1143606"/>
                <a:gd name="connsiteX5" fmla="*/ 572766 w 1144568"/>
                <a:gd name="connsiteY5" fmla="*/ 1143606 h 1143606"/>
                <a:gd name="connsiteX6" fmla="*/ 572400 w 1144568"/>
                <a:gd name="connsiteY6" fmla="*/ 1143570 h 1143606"/>
                <a:gd name="connsiteX7" fmla="*/ 572400 w 1144568"/>
                <a:gd name="connsiteY7" fmla="*/ 1143605 h 1143606"/>
                <a:gd name="connsiteX8" fmla="*/ 0 w 1144568"/>
                <a:gd name="connsiteY8" fmla="*/ 1143605 h 114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568" h="1143606">
                  <a:moveTo>
                    <a:pt x="0" y="0"/>
                  </a:moveTo>
                  <a:lnTo>
                    <a:pt x="572400" y="0"/>
                  </a:lnTo>
                  <a:lnTo>
                    <a:pt x="572400" y="38"/>
                  </a:lnTo>
                  <a:lnTo>
                    <a:pt x="572766" y="1"/>
                  </a:lnTo>
                  <a:cubicBezTo>
                    <a:pt x="888564" y="1"/>
                    <a:pt x="1144568" y="256005"/>
                    <a:pt x="1144568" y="571804"/>
                  </a:cubicBezTo>
                  <a:cubicBezTo>
                    <a:pt x="1144568" y="887602"/>
                    <a:pt x="888564" y="1143606"/>
                    <a:pt x="572766" y="1143606"/>
                  </a:cubicBezTo>
                  <a:lnTo>
                    <a:pt x="572400" y="1143570"/>
                  </a:lnTo>
                  <a:lnTo>
                    <a:pt x="572400" y="1143605"/>
                  </a:lnTo>
                  <a:lnTo>
                    <a:pt x="0" y="1143605"/>
                  </a:ln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E87E31B5-ED39-4866-A654-3DF81BA04747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330594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074C779-D5BA-4DA3-92E7-8E37611A5C63}"/>
              </a:ext>
            </a:extLst>
          </p:cNvPr>
          <p:cNvGrpSpPr/>
          <p:nvPr userDrawn="1"/>
        </p:nvGrpSpPr>
        <p:grpSpPr>
          <a:xfrm>
            <a:off x="0" y="4571278"/>
            <a:ext cx="1144205" cy="1144865"/>
            <a:chOff x="7329325" y="2752352"/>
            <a:chExt cx="1144205" cy="1144865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7D2D880-6E08-449B-B342-91171F1AE2EF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329325" y="3325116"/>
              <a:ext cx="572400" cy="571802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FD48A4F-ACB2-4D96-A259-62FDCFD5CB61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901130" y="2752352"/>
              <a:ext cx="572400" cy="1144566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3F128604-E112-401B-812A-0F365275FF4A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>
              <a:off x="7329325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F70D6976-7D17-4375-A411-A1D4FD985F02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>
              <a:off x="7901130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E68A2B1-F59A-4A45-B441-30B027915B5D}"/>
              </a:ext>
            </a:extLst>
          </p:cNvPr>
          <p:cNvGrpSpPr/>
          <p:nvPr userDrawn="1"/>
        </p:nvGrpSpPr>
        <p:grpSpPr>
          <a:xfrm rot="10800000">
            <a:off x="1" y="0"/>
            <a:ext cx="1143605" cy="1143606"/>
            <a:chOff x="6191853" y="1608447"/>
            <a:chExt cx="1143605" cy="114360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34FDF16-DC75-46AC-9FE8-89E795BC155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62941735-9421-41BD-9EFD-4317824240D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685BF915-9B34-4D0E-B851-077C0C1070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sp>
        <p:nvSpPr>
          <p:cNvPr id="17" name="그림 개체 틀 17">
            <a:extLst>
              <a:ext uri="{FF2B5EF4-FFF2-40B4-BE49-F238E27FC236}">
                <a16:creationId xmlns:a16="http://schemas.microsoft.com/office/drawing/2014/main" id="{C5243037-D39A-485A-8601-76FAF22C29D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41011" y="1143607"/>
            <a:ext cx="3406114" cy="456936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56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55" name="Graphic 3">
            <a:hlinkClick r:id="rId2"/>
            <a:extLst>
              <a:ext uri="{FF2B5EF4-FFF2-40B4-BE49-F238E27FC236}">
                <a16:creationId xmlns:a16="http://schemas.microsoft.com/office/drawing/2014/main" id="{F03C91B1-F01F-4A1F-8C67-0CB22C7EB1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57" name="TextBox 56">
            <a:hlinkClick r:id="rId5"/>
            <a:extLst>
              <a:ext uri="{FF2B5EF4-FFF2-40B4-BE49-F238E27FC236}">
                <a16:creationId xmlns:a16="http://schemas.microsoft.com/office/drawing/2014/main" id="{0BCBF81E-D087-4280-8FD3-5D0EA091882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854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77C7B3A-A04D-4714-BD35-A3633E0078D1}"/>
              </a:ext>
            </a:extLst>
          </p:cNvPr>
          <p:cNvGrpSpPr/>
          <p:nvPr userDrawn="1"/>
        </p:nvGrpSpPr>
        <p:grpSpPr>
          <a:xfrm flipH="1">
            <a:off x="11048395" y="0"/>
            <a:ext cx="1143605" cy="1143605"/>
            <a:chOff x="6183432" y="5038782"/>
            <a:chExt cx="1143605" cy="1143605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8FB9802-29F2-4E7E-B2F5-58445F463D5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83432" y="5038782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F7FFCE73-D8C1-450D-881B-DA5576CFBD8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83432" y="5038782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DE5539-7F76-40C2-94A4-E52BA509ECAD}"/>
              </a:ext>
            </a:extLst>
          </p:cNvPr>
          <p:cNvGrpSpPr/>
          <p:nvPr userDrawn="1"/>
        </p:nvGrpSpPr>
        <p:grpSpPr>
          <a:xfrm flipH="1">
            <a:off x="1140702" y="5713796"/>
            <a:ext cx="1143607" cy="1144204"/>
            <a:chOff x="7049555" y="3058540"/>
            <a:chExt cx="1143607" cy="1144204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858DE40D-F9F4-4E63-9FDA-EF4A98ED940E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049556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BC59D321-B8F5-455E-A839-F995D2BD25B7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621359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A9D3CBC-7975-4831-8898-58AB3294F26D}"/>
                </a:ext>
              </a:extLst>
            </p:cNvPr>
            <p:cNvSpPr>
              <a:spLocks/>
            </p:cNvSpPr>
            <p:nvPr userDrawn="1"/>
          </p:nvSpPr>
          <p:spPr>
            <a:xfrm rot="5400000">
              <a:off x="7335158" y="3344741"/>
              <a:ext cx="572400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E5231E-5906-45D2-AFD3-077C95E26C6A}"/>
              </a:ext>
            </a:extLst>
          </p:cNvPr>
          <p:cNvGrpSpPr/>
          <p:nvPr userDrawn="1"/>
        </p:nvGrpSpPr>
        <p:grpSpPr>
          <a:xfrm flipH="1">
            <a:off x="-2232" y="5712835"/>
            <a:ext cx="1144205" cy="1144865"/>
            <a:chOff x="7329325" y="2752352"/>
            <a:chExt cx="1144205" cy="114486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C3BFFDE-B846-4E7D-B044-3D480A985344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329325" y="3325116"/>
              <a:ext cx="572400" cy="571802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CECB455-3F6B-4F92-806B-48AE138FAE7F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901130" y="2752352"/>
              <a:ext cx="572400" cy="1144566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B4C7DFA-9F12-4CEF-A282-D171CC1391CD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>
              <a:off x="7329325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6E5CA62-BF13-4BD9-BE0B-A27F73C6CD7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>
              <a:off x="7901130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7A927F-A913-405D-BD54-43636CD6236C}"/>
              </a:ext>
            </a:extLst>
          </p:cNvPr>
          <p:cNvGrpSpPr/>
          <p:nvPr userDrawn="1"/>
        </p:nvGrpSpPr>
        <p:grpSpPr>
          <a:xfrm flipH="1">
            <a:off x="9901910" y="0"/>
            <a:ext cx="1143605" cy="1143605"/>
            <a:chOff x="7329917" y="5038782"/>
            <a:chExt cx="1143605" cy="114360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F8C4425-FDE9-4884-8691-29D462F2870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7329917" y="5038782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7FE367F2-72F1-4C84-8F96-D44555922F6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7329917" y="5038782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sp>
        <p:nvSpPr>
          <p:cNvPr id="21" name="그림 개체 틀 12">
            <a:extLst>
              <a:ext uri="{FF2B5EF4-FFF2-40B4-BE49-F238E27FC236}">
                <a16:creationId xmlns:a16="http://schemas.microsoft.com/office/drawing/2014/main" id="{E7CBE64E-8A22-491D-AD8C-690D192AFABA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7894307" y="1384743"/>
            <a:ext cx="2859662" cy="408851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00000" anchor="ctr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그림 개체 틀 12">
            <a:extLst>
              <a:ext uri="{FF2B5EF4-FFF2-40B4-BE49-F238E27FC236}">
                <a16:creationId xmlns:a16="http://schemas.microsoft.com/office/drawing/2014/main" id="{95431228-9BE9-46A3-9149-DE1D9190494A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4666169" y="1384743"/>
            <a:ext cx="2859662" cy="408851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00000" anchor="ctr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23" name="Graphic 3">
            <a:hlinkClick r:id="rId2"/>
            <a:extLst>
              <a:ext uri="{FF2B5EF4-FFF2-40B4-BE49-F238E27FC236}">
                <a16:creationId xmlns:a16="http://schemas.microsoft.com/office/drawing/2014/main" id="{E7298EE2-B7E0-41AE-8D6B-BA1EBD8E17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8" name="TextBox 27">
            <a:hlinkClick r:id="rId5"/>
            <a:extLst>
              <a:ext uri="{FF2B5EF4-FFF2-40B4-BE49-F238E27FC236}">
                <a16:creationId xmlns:a16="http://schemas.microsoft.com/office/drawing/2014/main" id="{A1A924CC-A029-48AE-B4AB-11D8096B8A4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952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77C7B3A-A04D-4714-BD35-A3633E0078D1}"/>
              </a:ext>
            </a:extLst>
          </p:cNvPr>
          <p:cNvGrpSpPr/>
          <p:nvPr userDrawn="1"/>
        </p:nvGrpSpPr>
        <p:grpSpPr>
          <a:xfrm rot="16200000" flipH="1">
            <a:off x="0" y="0"/>
            <a:ext cx="1143605" cy="1143605"/>
            <a:chOff x="6183432" y="5038782"/>
            <a:chExt cx="1143605" cy="1143605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8FB9802-29F2-4E7E-B2F5-58445F463D5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83432" y="5038782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F7FFCE73-D8C1-450D-881B-DA5576CFBD8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83432" y="5038782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510C8BC-DC3E-4CEA-B724-71585D94DDBA}"/>
              </a:ext>
            </a:extLst>
          </p:cNvPr>
          <p:cNvGrpSpPr/>
          <p:nvPr userDrawn="1"/>
        </p:nvGrpSpPr>
        <p:grpSpPr>
          <a:xfrm>
            <a:off x="0" y="1140454"/>
            <a:ext cx="1143605" cy="1143606"/>
            <a:chOff x="7547171" y="1432530"/>
            <a:chExt cx="1143605" cy="1143606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5409D3A-5077-4BD1-B341-3BA29356EE1A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15F53F5-FEF0-49B1-AE3D-641A70A98F33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9EC158B-E23B-4AB3-A1D7-776228E19FF6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2004333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A44943-0FBA-4981-B0FA-E81A19CF753E}"/>
              </a:ext>
            </a:extLst>
          </p:cNvPr>
          <p:cNvGrpSpPr/>
          <p:nvPr userDrawn="1"/>
        </p:nvGrpSpPr>
        <p:grpSpPr>
          <a:xfrm flipV="1">
            <a:off x="0" y="2284059"/>
            <a:ext cx="1143605" cy="1143606"/>
            <a:chOff x="7547171" y="1432530"/>
            <a:chExt cx="1143605" cy="1143606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07341FA-2B1C-494E-B9C0-2A1ECFAEB227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0B26229-2A0D-4EB8-9AE0-03C17C2DF819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3C382CC6-D556-4AE0-8301-5007BCCC70AA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2004333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67BCBAB-B66E-433F-8FFC-72E6D754B89E}"/>
              </a:ext>
            </a:extLst>
          </p:cNvPr>
          <p:cNvGrpSpPr/>
          <p:nvPr userDrawn="1"/>
        </p:nvGrpSpPr>
        <p:grpSpPr>
          <a:xfrm flipV="1">
            <a:off x="11048097" y="3426221"/>
            <a:ext cx="1143605" cy="1143606"/>
            <a:chOff x="6191853" y="1608447"/>
            <a:chExt cx="1143605" cy="114360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4624AE4-3E7B-4901-A2DF-C2037C05241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8530904C-DE02-4ECA-A499-421BFE55E0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97BE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24489E6E-23E9-413C-AA55-12A3E9E660B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DE5539-7F76-40C2-94A4-E52BA509ECAD}"/>
              </a:ext>
            </a:extLst>
          </p:cNvPr>
          <p:cNvGrpSpPr/>
          <p:nvPr userDrawn="1"/>
        </p:nvGrpSpPr>
        <p:grpSpPr>
          <a:xfrm rot="16200000">
            <a:off x="11048095" y="4570787"/>
            <a:ext cx="1143607" cy="1144204"/>
            <a:chOff x="7049555" y="3058540"/>
            <a:chExt cx="1143607" cy="1144204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858DE40D-F9F4-4E63-9FDA-EF4A98ED940E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049556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BC59D321-B8F5-455E-A839-F995D2BD25B7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621359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A9D3CBC-7975-4831-8898-58AB3294F26D}"/>
                </a:ext>
              </a:extLst>
            </p:cNvPr>
            <p:cNvSpPr>
              <a:spLocks/>
            </p:cNvSpPr>
            <p:nvPr userDrawn="1"/>
          </p:nvSpPr>
          <p:spPr>
            <a:xfrm rot="5400000">
              <a:off x="7335158" y="3344741"/>
              <a:ext cx="572400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62C5E8-C07A-4227-A333-298B24A7F554}"/>
              </a:ext>
            </a:extLst>
          </p:cNvPr>
          <p:cNvGrpSpPr/>
          <p:nvPr userDrawn="1"/>
        </p:nvGrpSpPr>
        <p:grpSpPr>
          <a:xfrm rot="5400000">
            <a:off x="11047134" y="5713432"/>
            <a:ext cx="1145529" cy="1143606"/>
            <a:chOff x="6186028" y="3895658"/>
            <a:chExt cx="1145529" cy="11436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DF6C19E-ABD4-423F-BAEC-BECBF9DC0763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>
              <a:off x="6186989" y="3895658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386DC9C6-157D-4611-8B03-F8C1765CCDA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758793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475DD822-294C-4A09-90BB-6F33B20E5024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6186028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sp>
        <p:nvSpPr>
          <p:cNvPr id="27" name="그림 개체 틀 17">
            <a:extLst>
              <a:ext uri="{FF2B5EF4-FFF2-40B4-BE49-F238E27FC236}">
                <a16:creationId xmlns:a16="http://schemas.microsoft.com/office/drawing/2014/main" id="{35FC0357-8B10-4B4B-BE5B-51427F7DCA19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1787436" y="2565628"/>
            <a:ext cx="3446418" cy="344641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8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8" name="그림 개체 틀 17">
            <a:extLst>
              <a:ext uri="{FF2B5EF4-FFF2-40B4-BE49-F238E27FC236}">
                <a16:creationId xmlns:a16="http://schemas.microsoft.com/office/drawing/2014/main" id="{75AB3E15-CB43-40F7-8420-A55E0620AC72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958148" y="2565628"/>
            <a:ext cx="3446418" cy="344641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8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29" name="Graphic 3">
            <a:hlinkClick r:id="rId2"/>
            <a:extLst>
              <a:ext uri="{FF2B5EF4-FFF2-40B4-BE49-F238E27FC236}">
                <a16:creationId xmlns:a16="http://schemas.microsoft.com/office/drawing/2014/main" id="{AD066492-0BE3-4E7B-B51D-FE32848D8D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0" name="TextBox 29">
            <a:hlinkClick r:id="rId5"/>
            <a:extLst>
              <a:ext uri="{FF2B5EF4-FFF2-40B4-BE49-F238E27FC236}">
                <a16:creationId xmlns:a16="http://schemas.microsoft.com/office/drawing/2014/main" id="{1CCFC90B-5A04-4450-9BF3-72B9D98108A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588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46CC85A5-69A6-44B5-AF4E-720EFE88E013}"/>
              </a:ext>
            </a:extLst>
          </p:cNvPr>
          <p:cNvGrpSpPr/>
          <p:nvPr userDrawn="1"/>
        </p:nvGrpSpPr>
        <p:grpSpPr>
          <a:xfrm>
            <a:off x="1924" y="1138531"/>
            <a:ext cx="1143605" cy="1145529"/>
            <a:chOff x="5043392" y="1608447"/>
            <a:chExt cx="1143605" cy="11455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15A387A-C33D-4D0B-9453-98746E492E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043392" y="1609409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D156F03-395B-4A33-999E-6F12C53E753F}"/>
                </a:ext>
              </a:extLst>
            </p:cNvPr>
            <p:cNvGrpSpPr/>
            <p:nvPr userDrawn="1"/>
          </p:nvGrpSpPr>
          <p:grpSpPr>
            <a:xfrm>
              <a:off x="5043392" y="1608447"/>
              <a:ext cx="1143605" cy="1145529"/>
              <a:chOff x="5043392" y="1608447"/>
              <a:chExt cx="1143605" cy="1145529"/>
            </a:xfrm>
          </p:grpSpPr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34F5A2FD-72A8-4201-9E79-4441B44D7DD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6200000">
                <a:off x="5328813" y="1323026"/>
                <a:ext cx="572764" cy="1143605"/>
              </a:xfrm>
              <a:custGeom>
                <a:avLst/>
                <a:gdLst>
                  <a:gd name="connsiteX0" fmla="*/ 769 w 457969"/>
                  <a:gd name="connsiteY0" fmla="*/ 0 h 914400"/>
                  <a:gd name="connsiteX1" fmla="*/ 457969 w 457969"/>
                  <a:gd name="connsiteY1" fmla="*/ 457200 h 914400"/>
                  <a:gd name="connsiteX2" fmla="*/ 769 w 457969"/>
                  <a:gd name="connsiteY2" fmla="*/ 914400 h 914400"/>
                  <a:gd name="connsiteX3" fmla="*/ 0 w 457969"/>
                  <a:gd name="connsiteY3" fmla="*/ 914323 h 914400"/>
                  <a:gd name="connsiteX4" fmla="*/ 0 w 457969"/>
                  <a:gd name="connsiteY4" fmla="*/ 78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969" h="914400">
                    <a:moveTo>
                      <a:pt x="769" y="0"/>
                    </a:moveTo>
                    <a:cubicBezTo>
                      <a:pt x="253274" y="0"/>
                      <a:pt x="457969" y="204695"/>
                      <a:pt x="457969" y="457200"/>
                    </a:cubicBezTo>
                    <a:cubicBezTo>
                      <a:pt x="457969" y="709705"/>
                      <a:pt x="253274" y="914400"/>
                      <a:pt x="769" y="914400"/>
                    </a:cubicBezTo>
                    <a:lnTo>
                      <a:pt x="0" y="914323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97BE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FC887826-DB1E-41C5-8729-CECA88F59DC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5400000" flipV="1">
                <a:off x="5328813" y="1895791"/>
                <a:ext cx="572764" cy="1143605"/>
              </a:xfrm>
              <a:custGeom>
                <a:avLst/>
                <a:gdLst>
                  <a:gd name="connsiteX0" fmla="*/ 769 w 457969"/>
                  <a:gd name="connsiteY0" fmla="*/ 0 h 914400"/>
                  <a:gd name="connsiteX1" fmla="*/ 457969 w 457969"/>
                  <a:gd name="connsiteY1" fmla="*/ 457200 h 914400"/>
                  <a:gd name="connsiteX2" fmla="*/ 769 w 457969"/>
                  <a:gd name="connsiteY2" fmla="*/ 914400 h 914400"/>
                  <a:gd name="connsiteX3" fmla="*/ 0 w 457969"/>
                  <a:gd name="connsiteY3" fmla="*/ 914323 h 914400"/>
                  <a:gd name="connsiteX4" fmla="*/ 0 w 457969"/>
                  <a:gd name="connsiteY4" fmla="*/ 78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969" h="914400">
                    <a:moveTo>
                      <a:pt x="769" y="0"/>
                    </a:moveTo>
                    <a:cubicBezTo>
                      <a:pt x="253274" y="0"/>
                      <a:pt x="457969" y="204695"/>
                      <a:pt x="457969" y="457200"/>
                    </a:cubicBezTo>
                    <a:cubicBezTo>
                      <a:pt x="457969" y="709705"/>
                      <a:pt x="253274" y="914400"/>
                      <a:pt x="769" y="914400"/>
                    </a:cubicBezTo>
                    <a:lnTo>
                      <a:pt x="0" y="914323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69A2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5D2259-AA56-416B-A535-A5F516ACF9E8}"/>
              </a:ext>
            </a:extLst>
          </p:cNvPr>
          <p:cNvGrpSpPr/>
          <p:nvPr userDrawn="1"/>
        </p:nvGrpSpPr>
        <p:grpSpPr>
          <a:xfrm>
            <a:off x="0" y="0"/>
            <a:ext cx="1145529" cy="1143607"/>
            <a:chOff x="7330594" y="3895657"/>
            <a:chExt cx="1145529" cy="114360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2C4E924-2885-482E-A857-1F1C49D5404B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>
              <a:off x="7331555" y="3895658"/>
              <a:ext cx="1143605" cy="1143605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CEC7AC55-0814-4864-BBA9-28B0D032BDB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31555" y="3895657"/>
              <a:ext cx="1144568" cy="1143606"/>
            </a:xfrm>
            <a:custGeom>
              <a:avLst/>
              <a:gdLst>
                <a:gd name="connsiteX0" fmla="*/ 0 w 1144568"/>
                <a:gd name="connsiteY0" fmla="*/ 0 h 1143606"/>
                <a:gd name="connsiteX1" fmla="*/ 572400 w 1144568"/>
                <a:gd name="connsiteY1" fmla="*/ 0 h 1143606"/>
                <a:gd name="connsiteX2" fmla="*/ 572400 w 1144568"/>
                <a:gd name="connsiteY2" fmla="*/ 38 h 1143606"/>
                <a:gd name="connsiteX3" fmla="*/ 572766 w 1144568"/>
                <a:gd name="connsiteY3" fmla="*/ 1 h 1143606"/>
                <a:gd name="connsiteX4" fmla="*/ 1144568 w 1144568"/>
                <a:gd name="connsiteY4" fmla="*/ 571804 h 1143606"/>
                <a:gd name="connsiteX5" fmla="*/ 572766 w 1144568"/>
                <a:gd name="connsiteY5" fmla="*/ 1143606 h 1143606"/>
                <a:gd name="connsiteX6" fmla="*/ 572400 w 1144568"/>
                <a:gd name="connsiteY6" fmla="*/ 1143570 h 1143606"/>
                <a:gd name="connsiteX7" fmla="*/ 572400 w 1144568"/>
                <a:gd name="connsiteY7" fmla="*/ 1143605 h 1143606"/>
                <a:gd name="connsiteX8" fmla="*/ 0 w 1144568"/>
                <a:gd name="connsiteY8" fmla="*/ 1143605 h 114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568" h="1143606">
                  <a:moveTo>
                    <a:pt x="0" y="0"/>
                  </a:moveTo>
                  <a:lnTo>
                    <a:pt x="572400" y="0"/>
                  </a:lnTo>
                  <a:lnTo>
                    <a:pt x="572400" y="38"/>
                  </a:lnTo>
                  <a:lnTo>
                    <a:pt x="572766" y="1"/>
                  </a:lnTo>
                  <a:cubicBezTo>
                    <a:pt x="888564" y="1"/>
                    <a:pt x="1144568" y="256005"/>
                    <a:pt x="1144568" y="571804"/>
                  </a:cubicBezTo>
                  <a:cubicBezTo>
                    <a:pt x="1144568" y="887602"/>
                    <a:pt x="888564" y="1143606"/>
                    <a:pt x="572766" y="1143606"/>
                  </a:cubicBezTo>
                  <a:lnTo>
                    <a:pt x="572400" y="1143570"/>
                  </a:lnTo>
                  <a:lnTo>
                    <a:pt x="572400" y="1143605"/>
                  </a:lnTo>
                  <a:lnTo>
                    <a:pt x="0" y="1143605"/>
                  </a:ln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78527189-F34F-4AA4-A2CB-663F08AE70C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330594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39D1FA7-9096-4B38-A063-AAA5C3EC24E1}"/>
              </a:ext>
            </a:extLst>
          </p:cNvPr>
          <p:cNvGrpSpPr/>
          <p:nvPr userDrawn="1"/>
        </p:nvGrpSpPr>
        <p:grpSpPr>
          <a:xfrm flipH="1">
            <a:off x="11048395" y="4572830"/>
            <a:ext cx="1143605" cy="1143605"/>
            <a:chOff x="4615608" y="5611065"/>
            <a:chExt cx="1143605" cy="114360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4ADC8DA-B167-46B6-A128-942D3810062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15608" y="5611065"/>
              <a:ext cx="1143605" cy="1143605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A793649-F295-48BA-9BB5-A8F87D11A8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15608" y="5611065"/>
              <a:ext cx="1143605" cy="1143605"/>
            </a:xfrm>
            <a:prstGeom prst="ellipse">
              <a:avLst/>
            </a:pr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8F99638-1698-436A-AEB0-A38FB383F2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01509" y="5896966"/>
              <a:ext cx="571803" cy="571803"/>
            </a:xfrm>
            <a:prstGeom prst="ellipse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1D95576-3579-4B9D-B91B-9578E936B38D}"/>
              </a:ext>
            </a:extLst>
          </p:cNvPr>
          <p:cNvGrpSpPr/>
          <p:nvPr userDrawn="1"/>
        </p:nvGrpSpPr>
        <p:grpSpPr>
          <a:xfrm flipH="1" flipV="1">
            <a:off x="11047795" y="5713135"/>
            <a:ext cx="1144205" cy="1144865"/>
            <a:chOff x="7329325" y="2752352"/>
            <a:chExt cx="1144205" cy="1144865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ACA28BE-9CD2-483D-8A03-3D026567C19B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329325" y="3325116"/>
              <a:ext cx="572400" cy="571802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3C242FD-36F6-4246-B486-DFDE5D889199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901130" y="2752352"/>
              <a:ext cx="572400" cy="1144566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7D5F91AC-D628-4ECF-8826-71751D614217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>
              <a:off x="7329325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7C9BFEA-14E3-4D20-B23C-ED5B993754AD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>
              <a:off x="7901130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sp>
        <p:nvSpPr>
          <p:cNvPr id="51" name="그림 개체 틀 11">
            <a:extLst>
              <a:ext uri="{FF2B5EF4-FFF2-40B4-BE49-F238E27FC236}">
                <a16:creationId xmlns:a16="http://schemas.microsoft.com/office/drawing/2014/main" id="{D5ADC553-383B-461D-BBAD-D7B6BCE0E61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48152" y="8758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34" name="Graphic 3">
            <a:hlinkClick r:id="rId2"/>
            <a:extLst>
              <a:ext uri="{FF2B5EF4-FFF2-40B4-BE49-F238E27FC236}">
                <a16:creationId xmlns:a16="http://schemas.microsoft.com/office/drawing/2014/main" id="{59D00B03-4D96-49E1-BCA0-A24ED2E6F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5" name="TextBox 34">
            <a:hlinkClick r:id="rId5"/>
            <a:extLst>
              <a:ext uri="{FF2B5EF4-FFF2-40B4-BE49-F238E27FC236}">
                <a16:creationId xmlns:a16="http://schemas.microsoft.com/office/drawing/2014/main" id="{1F4D0714-3C2A-4324-B824-D2CC691D915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295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7980D16A-58CA-46E1-8CEA-88886C607B69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146485" y="0"/>
            <a:ext cx="1143605" cy="1143605"/>
          </a:xfrm>
          <a:custGeom>
            <a:avLst/>
            <a:gdLst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45720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lnTo>
                  <a:pt x="0" y="457200"/>
                </a:ln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69A2FF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4EED5"/>
              </a:solidFill>
              <a:latin typeface="+mj-lt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AF45C35-2F61-4FF8-AB1C-696B1464C8A1}"/>
              </a:ext>
            </a:extLst>
          </p:cNvPr>
          <p:cNvGrpSpPr/>
          <p:nvPr userDrawn="1"/>
        </p:nvGrpSpPr>
        <p:grpSpPr>
          <a:xfrm rot="5400000">
            <a:off x="9905459" y="5714394"/>
            <a:ext cx="1143605" cy="1143606"/>
            <a:chOff x="6191853" y="1608447"/>
            <a:chExt cx="1143605" cy="11436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E5C2FCB-0609-4450-BE59-4C85C1904CB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D6AF1F57-6B3E-4E22-83EB-0094F914E87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97BE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A44FED4F-9070-4D8F-8AF3-6D9D30748B4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8542A80-7AD6-4A3A-8143-ACFD6E1645B5}"/>
              </a:ext>
            </a:extLst>
          </p:cNvPr>
          <p:cNvGrpSpPr/>
          <p:nvPr userDrawn="1"/>
        </p:nvGrpSpPr>
        <p:grpSpPr>
          <a:xfrm rot="10800000">
            <a:off x="11048395" y="5714394"/>
            <a:ext cx="1143605" cy="1143606"/>
            <a:chOff x="6191853" y="1608447"/>
            <a:chExt cx="1143605" cy="1143606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FA9517E-3098-40AF-852D-D3EE61D9C6B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56CDEF2F-0A30-4154-827B-AB47909811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9DDB7ED9-23D4-452A-BC6A-B48FEC3B2C0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C3527D0-9E88-4ACA-ACD7-AEFF94D1D57B}"/>
              </a:ext>
            </a:extLst>
          </p:cNvPr>
          <p:cNvGrpSpPr/>
          <p:nvPr userDrawn="1"/>
        </p:nvGrpSpPr>
        <p:grpSpPr>
          <a:xfrm flipH="1" flipV="1">
            <a:off x="0" y="0"/>
            <a:ext cx="1143605" cy="1143605"/>
            <a:chOff x="7329917" y="5038782"/>
            <a:chExt cx="1143605" cy="114360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7880242-FA2C-4F33-BFE6-AC7FF179EA0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7329917" y="5038782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6DB95ACB-6F58-47CF-B532-766C1B88A7F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7329917" y="5038782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sp>
        <p:nvSpPr>
          <p:cNvPr id="41" name="그림 개체 틀 5">
            <a:extLst>
              <a:ext uri="{FF2B5EF4-FFF2-40B4-BE49-F238E27FC236}">
                <a16:creationId xmlns:a16="http://schemas.microsoft.com/office/drawing/2014/main" id="{3E6E63AB-EAE3-4FA4-814A-C45C4426EFD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88257" y="7159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7" name="Graphic 3">
            <a:hlinkClick r:id="rId2"/>
            <a:extLst>
              <a:ext uri="{FF2B5EF4-FFF2-40B4-BE49-F238E27FC236}">
                <a16:creationId xmlns:a16="http://schemas.microsoft.com/office/drawing/2014/main" id="{F6CC3FE4-4DFF-4AD9-A816-214EAA1F0F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8" name="TextBox 17">
            <a:hlinkClick r:id="rId5"/>
            <a:extLst>
              <a:ext uri="{FF2B5EF4-FFF2-40B4-BE49-F238E27FC236}">
                <a16:creationId xmlns:a16="http://schemas.microsoft.com/office/drawing/2014/main" id="{458FD275-6CF8-4498-92F6-356E9B1A464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434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D7A7A0-4975-4062-AD10-082FE3850401}"/>
              </a:ext>
            </a:extLst>
          </p:cNvPr>
          <p:cNvGrpSpPr/>
          <p:nvPr userDrawn="1"/>
        </p:nvGrpSpPr>
        <p:grpSpPr>
          <a:xfrm flipH="1" flipV="1">
            <a:off x="0" y="0"/>
            <a:ext cx="1143605" cy="1143605"/>
            <a:chOff x="4615608" y="5611065"/>
            <a:chExt cx="1143605" cy="114360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1DAE854-7525-4935-A23F-3E97650AA4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15608" y="5611065"/>
              <a:ext cx="1143605" cy="1143605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98906DC-B584-49D6-894C-F64F4D1300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15608" y="5611065"/>
              <a:ext cx="1143605" cy="1143605"/>
            </a:xfrm>
            <a:prstGeom prst="ellipse">
              <a:avLst/>
            </a:pr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7F0E546-32BD-45A1-865A-9B7D3272FB6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01509" y="5896966"/>
              <a:ext cx="571803" cy="571803"/>
            </a:xfrm>
            <a:prstGeom prst="ellipse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0912261-8866-4493-9A98-2D16C29A52CB}"/>
              </a:ext>
            </a:extLst>
          </p:cNvPr>
          <p:cNvGrpSpPr/>
          <p:nvPr userDrawn="1"/>
        </p:nvGrpSpPr>
        <p:grpSpPr>
          <a:xfrm flipH="1">
            <a:off x="1" y="1143605"/>
            <a:ext cx="1143605" cy="1143606"/>
            <a:chOff x="6191853" y="1608447"/>
            <a:chExt cx="1143605" cy="114360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5873B6E-06DE-4B47-9BA6-A93F3B66FCA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BAE7194-4CB1-462E-95D4-55D58389C4A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97BE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8797640-3259-4664-AC40-A23CA8942B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A388C48-B615-4337-BFBD-E3952ED1747A}"/>
              </a:ext>
            </a:extLst>
          </p:cNvPr>
          <p:cNvGrpSpPr/>
          <p:nvPr userDrawn="1"/>
        </p:nvGrpSpPr>
        <p:grpSpPr>
          <a:xfrm rot="5400000" flipH="1">
            <a:off x="11046471" y="4569827"/>
            <a:ext cx="1145529" cy="1143607"/>
            <a:chOff x="7330594" y="3895657"/>
            <a:chExt cx="1145529" cy="114360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2DC2B19-BD8C-45F4-AD10-9D783CE32624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>
              <a:off x="7331555" y="3895658"/>
              <a:ext cx="1143605" cy="1143605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B11AF4B0-2558-47C6-AB57-BA6750A93C8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31555" y="3895657"/>
              <a:ext cx="1144568" cy="1143606"/>
            </a:xfrm>
            <a:custGeom>
              <a:avLst/>
              <a:gdLst>
                <a:gd name="connsiteX0" fmla="*/ 0 w 1144568"/>
                <a:gd name="connsiteY0" fmla="*/ 0 h 1143606"/>
                <a:gd name="connsiteX1" fmla="*/ 572400 w 1144568"/>
                <a:gd name="connsiteY1" fmla="*/ 0 h 1143606"/>
                <a:gd name="connsiteX2" fmla="*/ 572400 w 1144568"/>
                <a:gd name="connsiteY2" fmla="*/ 38 h 1143606"/>
                <a:gd name="connsiteX3" fmla="*/ 572766 w 1144568"/>
                <a:gd name="connsiteY3" fmla="*/ 1 h 1143606"/>
                <a:gd name="connsiteX4" fmla="*/ 1144568 w 1144568"/>
                <a:gd name="connsiteY4" fmla="*/ 571804 h 1143606"/>
                <a:gd name="connsiteX5" fmla="*/ 572766 w 1144568"/>
                <a:gd name="connsiteY5" fmla="*/ 1143606 h 1143606"/>
                <a:gd name="connsiteX6" fmla="*/ 572400 w 1144568"/>
                <a:gd name="connsiteY6" fmla="*/ 1143570 h 1143606"/>
                <a:gd name="connsiteX7" fmla="*/ 572400 w 1144568"/>
                <a:gd name="connsiteY7" fmla="*/ 1143605 h 1143606"/>
                <a:gd name="connsiteX8" fmla="*/ 0 w 1144568"/>
                <a:gd name="connsiteY8" fmla="*/ 1143605 h 114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568" h="1143606">
                  <a:moveTo>
                    <a:pt x="0" y="0"/>
                  </a:moveTo>
                  <a:lnTo>
                    <a:pt x="572400" y="0"/>
                  </a:lnTo>
                  <a:lnTo>
                    <a:pt x="572400" y="38"/>
                  </a:lnTo>
                  <a:lnTo>
                    <a:pt x="572766" y="1"/>
                  </a:lnTo>
                  <a:cubicBezTo>
                    <a:pt x="888564" y="1"/>
                    <a:pt x="1144568" y="256005"/>
                    <a:pt x="1144568" y="571804"/>
                  </a:cubicBezTo>
                  <a:cubicBezTo>
                    <a:pt x="1144568" y="887602"/>
                    <a:pt x="888564" y="1143606"/>
                    <a:pt x="572766" y="1143606"/>
                  </a:cubicBezTo>
                  <a:lnTo>
                    <a:pt x="572400" y="1143570"/>
                  </a:lnTo>
                  <a:lnTo>
                    <a:pt x="572400" y="1143605"/>
                  </a:lnTo>
                  <a:lnTo>
                    <a:pt x="0" y="1143605"/>
                  </a:ln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7DE826C4-7087-4FFD-B47D-FB079A2967C9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330594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6C663AD-1DBD-491F-8C27-FC9FF6F0C28B}"/>
              </a:ext>
            </a:extLst>
          </p:cNvPr>
          <p:cNvGrpSpPr/>
          <p:nvPr userDrawn="1"/>
        </p:nvGrpSpPr>
        <p:grpSpPr>
          <a:xfrm flipH="1">
            <a:off x="11047795" y="5713135"/>
            <a:ext cx="1144205" cy="1144865"/>
            <a:chOff x="7329325" y="2752352"/>
            <a:chExt cx="1144205" cy="114486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64BB788-1921-4358-977F-96A7370D8D85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329325" y="3325116"/>
              <a:ext cx="572400" cy="571802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1E3811E-40F3-4BF2-9C94-CE1569A80C46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901130" y="2752352"/>
              <a:ext cx="572400" cy="1144566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64BF26E4-5D2C-4D31-9690-D089984DC93B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>
              <a:off x="7329325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84CF5E0-BDB8-4C62-B422-EE08757934E4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>
              <a:off x="7901130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sp>
        <p:nvSpPr>
          <p:cNvPr id="43" name="그림 개체 틀 8">
            <a:extLst>
              <a:ext uri="{FF2B5EF4-FFF2-40B4-BE49-F238E27FC236}">
                <a16:creationId xmlns:a16="http://schemas.microsoft.com/office/drawing/2014/main" id="{785C5A93-0961-4042-BD31-BF8F676418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22" name="Graphic 3">
            <a:hlinkClick r:id="rId2"/>
            <a:extLst>
              <a:ext uri="{FF2B5EF4-FFF2-40B4-BE49-F238E27FC236}">
                <a16:creationId xmlns:a16="http://schemas.microsoft.com/office/drawing/2014/main" id="{E938403B-EEBA-42DC-B13F-F41DB48882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3" name="TextBox 22">
            <a:hlinkClick r:id="rId5"/>
            <a:extLst>
              <a:ext uri="{FF2B5EF4-FFF2-40B4-BE49-F238E27FC236}">
                <a16:creationId xmlns:a16="http://schemas.microsoft.com/office/drawing/2014/main" id="{08FC3A3C-FA38-4D81-BA14-080008C465F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729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A84CE2-A01C-46C2-858D-01583B166427}"/>
              </a:ext>
            </a:extLst>
          </p:cNvPr>
          <p:cNvGrpSpPr/>
          <p:nvPr userDrawn="1"/>
        </p:nvGrpSpPr>
        <p:grpSpPr>
          <a:xfrm flipH="1" flipV="1">
            <a:off x="11210429" y="5391637"/>
            <a:ext cx="981571" cy="1466363"/>
            <a:chOff x="7330594" y="3895657"/>
            <a:chExt cx="1145529" cy="171129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47B66B8-04BF-474A-8A5B-47614CB2183A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>
              <a:off x="7331556" y="4463350"/>
              <a:ext cx="1143606" cy="1143605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1795182-E7AF-4227-AEA7-FE2090B5A91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31555" y="3895657"/>
              <a:ext cx="1144568" cy="1143606"/>
            </a:xfrm>
            <a:custGeom>
              <a:avLst/>
              <a:gdLst>
                <a:gd name="connsiteX0" fmla="*/ 0 w 1144568"/>
                <a:gd name="connsiteY0" fmla="*/ 0 h 1143606"/>
                <a:gd name="connsiteX1" fmla="*/ 572400 w 1144568"/>
                <a:gd name="connsiteY1" fmla="*/ 0 h 1143606"/>
                <a:gd name="connsiteX2" fmla="*/ 572400 w 1144568"/>
                <a:gd name="connsiteY2" fmla="*/ 38 h 1143606"/>
                <a:gd name="connsiteX3" fmla="*/ 572766 w 1144568"/>
                <a:gd name="connsiteY3" fmla="*/ 1 h 1143606"/>
                <a:gd name="connsiteX4" fmla="*/ 1144568 w 1144568"/>
                <a:gd name="connsiteY4" fmla="*/ 571804 h 1143606"/>
                <a:gd name="connsiteX5" fmla="*/ 572766 w 1144568"/>
                <a:gd name="connsiteY5" fmla="*/ 1143606 h 1143606"/>
                <a:gd name="connsiteX6" fmla="*/ 572400 w 1144568"/>
                <a:gd name="connsiteY6" fmla="*/ 1143570 h 1143606"/>
                <a:gd name="connsiteX7" fmla="*/ 572400 w 1144568"/>
                <a:gd name="connsiteY7" fmla="*/ 1143605 h 1143606"/>
                <a:gd name="connsiteX8" fmla="*/ 0 w 1144568"/>
                <a:gd name="connsiteY8" fmla="*/ 1143605 h 114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568" h="1143606">
                  <a:moveTo>
                    <a:pt x="0" y="0"/>
                  </a:moveTo>
                  <a:lnTo>
                    <a:pt x="572400" y="0"/>
                  </a:lnTo>
                  <a:lnTo>
                    <a:pt x="572400" y="38"/>
                  </a:lnTo>
                  <a:lnTo>
                    <a:pt x="572766" y="1"/>
                  </a:lnTo>
                  <a:cubicBezTo>
                    <a:pt x="888564" y="1"/>
                    <a:pt x="1144568" y="256005"/>
                    <a:pt x="1144568" y="571804"/>
                  </a:cubicBezTo>
                  <a:cubicBezTo>
                    <a:pt x="1144568" y="887602"/>
                    <a:pt x="888564" y="1143606"/>
                    <a:pt x="572766" y="1143606"/>
                  </a:cubicBezTo>
                  <a:lnTo>
                    <a:pt x="572400" y="1143570"/>
                  </a:lnTo>
                  <a:lnTo>
                    <a:pt x="572400" y="1143605"/>
                  </a:lnTo>
                  <a:lnTo>
                    <a:pt x="0" y="1143605"/>
                  </a:ln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E85A9C3-2FA5-4A5C-85A2-F5E37B0DA88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330594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BBC8C61-7119-4942-8E27-EFCD49911E99}"/>
              </a:ext>
            </a:extLst>
          </p:cNvPr>
          <p:cNvGrpSpPr/>
          <p:nvPr userDrawn="1"/>
        </p:nvGrpSpPr>
        <p:grpSpPr>
          <a:xfrm flipH="1" flipV="1">
            <a:off x="11210429" y="4900853"/>
            <a:ext cx="979923" cy="981571"/>
            <a:chOff x="5043392" y="1608447"/>
            <a:chExt cx="1143605" cy="1145529"/>
          </a:xfrm>
        </p:grpSpPr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43A8BD7F-46FE-4F7D-80FA-933C69B0C30E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>
              <a:off x="5328813" y="1323026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97BE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A6783C29-6FAC-4558-9199-850A200B3B64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V="1">
              <a:off x="5328813" y="1895791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E5231E-5906-45D2-AFD3-077C95E26C6A}"/>
              </a:ext>
            </a:extLst>
          </p:cNvPr>
          <p:cNvGrpSpPr/>
          <p:nvPr userDrawn="1"/>
        </p:nvGrpSpPr>
        <p:grpSpPr>
          <a:xfrm>
            <a:off x="0" y="0"/>
            <a:ext cx="980438" cy="1473200"/>
            <a:chOff x="7329324" y="2752352"/>
            <a:chExt cx="1144206" cy="171927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CECB455-3F6B-4F92-806B-48AE138FAE7F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329325" y="2752352"/>
              <a:ext cx="1144204" cy="1719276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C3BFFDE-B846-4E7D-B044-3D480A985344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329324" y="3325116"/>
              <a:ext cx="572400" cy="1143604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B4C7DFA-9F12-4CEF-A282-D171CC1391CD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>
              <a:off x="7329325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6E5CA62-BF13-4BD9-BE0B-A27F73C6CD7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>
              <a:off x="7901130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EA42DB-8DFC-4D8F-89E0-61511F355CBA}"/>
              </a:ext>
            </a:extLst>
          </p:cNvPr>
          <p:cNvGrpSpPr/>
          <p:nvPr userDrawn="1"/>
        </p:nvGrpSpPr>
        <p:grpSpPr>
          <a:xfrm flipV="1">
            <a:off x="0" y="978175"/>
            <a:ext cx="979923" cy="979923"/>
            <a:chOff x="4615608" y="5611065"/>
            <a:chExt cx="1143605" cy="1143605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BD0A165-AD6D-487D-AABD-2A978793CE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15608" y="5611065"/>
              <a:ext cx="1143605" cy="1143605"/>
            </a:xfrm>
            <a:prstGeom prst="ellipse">
              <a:avLst/>
            </a:pr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7772570-49E9-455F-A859-CC19FE54E5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01509" y="5896966"/>
              <a:ext cx="571803" cy="571803"/>
            </a:xfrm>
            <a:prstGeom prst="ellipse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9" name="Graphic 3">
            <a:hlinkClick r:id="rId2"/>
            <a:extLst>
              <a:ext uri="{FF2B5EF4-FFF2-40B4-BE49-F238E27FC236}">
                <a16:creationId xmlns:a16="http://schemas.microsoft.com/office/drawing/2014/main" id="{F90FB78A-1464-482B-8A94-0ABCC7E478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0" name="TextBox 19">
            <a:hlinkClick r:id="rId5"/>
            <a:extLst>
              <a:ext uri="{FF2B5EF4-FFF2-40B4-BE49-F238E27FC236}">
                <a16:creationId xmlns:a16="http://schemas.microsoft.com/office/drawing/2014/main" id="{AC893561-8002-4037-B216-D37578E06A02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904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1191A84-D223-4F99-8AD9-F21B29EC54D2}"/>
              </a:ext>
            </a:extLst>
          </p:cNvPr>
          <p:cNvGrpSpPr/>
          <p:nvPr userDrawn="1"/>
        </p:nvGrpSpPr>
        <p:grpSpPr>
          <a:xfrm>
            <a:off x="11048395" y="5712471"/>
            <a:ext cx="1143605" cy="1145529"/>
            <a:chOff x="5043392" y="1608447"/>
            <a:chExt cx="1143605" cy="114552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1601B51-7628-459C-9DBD-DC1EFE35DA0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043392" y="1609409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BBC8C61-7119-4942-8E27-EFCD49911E99}"/>
                </a:ext>
              </a:extLst>
            </p:cNvPr>
            <p:cNvGrpSpPr/>
            <p:nvPr userDrawn="1"/>
          </p:nvGrpSpPr>
          <p:grpSpPr>
            <a:xfrm>
              <a:off x="5043392" y="1608447"/>
              <a:ext cx="1143605" cy="1145529"/>
              <a:chOff x="5043392" y="1608447"/>
              <a:chExt cx="1143605" cy="1145529"/>
            </a:xfrm>
          </p:grpSpPr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43A8BD7F-46FE-4F7D-80FA-933C69B0C30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6200000">
                <a:off x="5328813" y="1323026"/>
                <a:ext cx="572764" cy="1143605"/>
              </a:xfrm>
              <a:custGeom>
                <a:avLst/>
                <a:gdLst>
                  <a:gd name="connsiteX0" fmla="*/ 769 w 457969"/>
                  <a:gd name="connsiteY0" fmla="*/ 0 h 914400"/>
                  <a:gd name="connsiteX1" fmla="*/ 457969 w 457969"/>
                  <a:gd name="connsiteY1" fmla="*/ 457200 h 914400"/>
                  <a:gd name="connsiteX2" fmla="*/ 769 w 457969"/>
                  <a:gd name="connsiteY2" fmla="*/ 914400 h 914400"/>
                  <a:gd name="connsiteX3" fmla="*/ 0 w 457969"/>
                  <a:gd name="connsiteY3" fmla="*/ 914323 h 914400"/>
                  <a:gd name="connsiteX4" fmla="*/ 0 w 457969"/>
                  <a:gd name="connsiteY4" fmla="*/ 78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969" h="914400">
                    <a:moveTo>
                      <a:pt x="769" y="0"/>
                    </a:moveTo>
                    <a:cubicBezTo>
                      <a:pt x="253274" y="0"/>
                      <a:pt x="457969" y="204695"/>
                      <a:pt x="457969" y="457200"/>
                    </a:cubicBezTo>
                    <a:cubicBezTo>
                      <a:pt x="457969" y="709705"/>
                      <a:pt x="253274" y="914400"/>
                      <a:pt x="769" y="914400"/>
                    </a:cubicBezTo>
                    <a:lnTo>
                      <a:pt x="0" y="914323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97BE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A6783C29-6FAC-4558-9199-850A200B3B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5400000" flipV="1">
                <a:off x="5328813" y="1895791"/>
                <a:ext cx="572764" cy="1143605"/>
              </a:xfrm>
              <a:custGeom>
                <a:avLst/>
                <a:gdLst>
                  <a:gd name="connsiteX0" fmla="*/ 769 w 457969"/>
                  <a:gd name="connsiteY0" fmla="*/ 0 h 914400"/>
                  <a:gd name="connsiteX1" fmla="*/ 457969 w 457969"/>
                  <a:gd name="connsiteY1" fmla="*/ 457200 h 914400"/>
                  <a:gd name="connsiteX2" fmla="*/ 769 w 457969"/>
                  <a:gd name="connsiteY2" fmla="*/ 914400 h 914400"/>
                  <a:gd name="connsiteX3" fmla="*/ 0 w 457969"/>
                  <a:gd name="connsiteY3" fmla="*/ 914323 h 914400"/>
                  <a:gd name="connsiteX4" fmla="*/ 0 w 457969"/>
                  <a:gd name="connsiteY4" fmla="*/ 78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969" h="914400">
                    <a:moveTo>
                      <a:pt x="769" y="0"/>
                    </a:moveTo>
                    <a:cubicBezTo>
                      <a:pt x="253274" y="0"/>
                      <a:pt x="457969" y="204695"/>
                      <a:pt x="457969" y="457200"/>
                    </a:cubicBezTo>
                    <a:cubicBezTo>
                      <a:pt x="457969" y="709705"/>
                      <a:pt x="253274" y="914400"/>
                      <a:pt x="769" y="914400"/>
                    </a:cubicBezTo>
                    <a:lnTo>
                      <a:pt x="0" y="914323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69A2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DE5539-7F76-40C2-94A4-E52BA509ECAD}"/>
              </a:ext>
            </a:extLst>
          </p:cNvPr>
          <p:cNvGrpSpPr/>
          <p:nvPr userDrawn="1"/>
        </p:nvGrpSpPr>
        <p:grpSpPr>
          <a:xfrm>
            <a:off x="11048395" y="4567304"/>
            <a:ext cx="1143607" cy="1144204"/>
            <a:chOff x="7049555" y="3058540"/>
            <a:chExt cx="1143607" cy="1144204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858DE40D-F9F4-4E63-9FDA-EF4A98ED940E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049556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BC59D321-B8F5-455E-A839-F995D2BD25B7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621359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A9D3CBC-7975-4831-8898-58AB3294F26D}"/>
                </a:ext>
              </a:extLst>
            </p:cNvPr>
            <p:cNvSpPr>
              <a:spLocks/>
            </p:cNvSpPr>
            <p:nvPr userDrawn="1"/>
          </p:nvSpPr>
          <p:spPr>
            <a:xfrm rot="5400000">
              <a:off x="7335158" y="3344741"/>
              <a:ext cx="572400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E5231E-5906-45D2-AFD3-077C95E26C6A}"/>
              </a:ext>
            </a:extLst>
          </p:cNvPr>
          <p:cNvGrpSpPr/>
          <p:nvPr userDrawn="1"/>
        </p:nvGrpSpPr>
        <p:grpSpPr>
          <a:xfrm>
            <a:off x="-964" y="1143605"/>
            <a:ext cx="1144205" cy="1144865"/>
            <a:chOff x="7329325" y="2752352"/>
            <a:chExt cx="1144205" cy="114486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C3BFFDE-B846-4E7D-B044-3D480A985344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329325" y="3325116"/>
              <a:ext cx="572400" cy="571802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CECB455-3F6B-4F92-806B-48AE138FAE7F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901130" y="2752352"/>
              <a:ext cx="572400" cy="1144566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B4C7DFA-9F12-4CEF-A282-D171CC1391CD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>
              <a:off x="7329325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6E5CA62-BF13-4BD9-BE0B-A27F73C6CD7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>
              <a:off x="7901130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0355958-EEDD-444F-BB25-B57B00631040}"/>
              </a:ext>
            </a:extLst>
          </p:cNvPr>
          <p:cNvGrpSpPr/>
          <p:nvPr userDrawn="1"/>
        </p:nvGrpSpPr>
        <p:grpSpPr>
          <a:xfrm rot="10800000">
            <a:off x="0" y="0"/>
            <a:ext cx="1143605" cy="1143606"/>
            <a:chOff x="6191853" y="1608447"/>
            <a:chExt cx="1143605" cy="114360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FC80C8A-6A45-4AC4-A18D-2B482498B3C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401ACF6-7C52-4A47-A7F8-204B7E6BD3A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131C5B9F-03A6-4886-B594-EA92681DCE9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pic>
        <p:nvPicPr>
          <p:cNvPr id="28" name="Graphic 3">
            <a:hlinkClick r:id="rId2"/>
            <a:extLst>
              <a:ext uri="{FF2B5EF4-FFF2-40B4-BE49-F238E27FC236}">
                <a16:creationId xmlns:a16="http://schemas.microsoft.com/office/drawing/2014/main" id="{DF1B1021-DB48-4C98-BB1F-497FD9A275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9" name="TextBox 28">
            <a:hlinkClick r:id="rId5"/>
            <a:extLst>
              <a:ext uri="{FF2B5EF4-FFF2-40B4-BE49-F238E27FC236}">
                <a16:creationId xmlns:a16="http://schemas.microsoft.com/office/drawing/2014/main" id="{44280562-3217-4284-9CC2-6CB6CBFE664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318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2BCA326D-512A-47BD-AC6F-FC8063F9B375}"/>
              </a:ext>
            </a:extLst>
          </p:cNvPr>
          <p:cNvGrpSpPr/>
          <p:nvPr userDrawn="1"/>
        </p:nvGrpSpPr>
        <p:grpSpPr>
          <a:xfrm>
            <a:off x="0" y="3429000"/>
            <a:ext cx="1143605" cy="1143605"/>
            <a:chOff x="4615608" y="5611065"/>
            <a:chExt cx="1143605" cy="1143605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0326FB-8871-407F-BCE2-0FFA7E8BE8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15608" y="5611065"/>
              <a:ext cx="1143605" cy="1143605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93CFA4D-B61E-498B-B0F4-004C3E39905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15608" y="5611065"/>
              <a:ext cx="1143605" cy="1143605"/>
            </a:xfrm>
            <a:prstGeom prst="ellipse">
              <a:avLst/>
            </a:pr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01494AB-AC2A-4605-9C76-3501CDE795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01509" y="5896966"/>
              <a:ext cx="571803" cy="571803"/>
            </a:xfrm>
            <a:prstGeom prst="ellipse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ADBD864-43D2-426F-B73F-4DF471D95A5C}"/>
              </a:ext>
            </a:extLst>
          </p:cNvPr>
          <p:cNvGrpSpPr/>
          <p:nvPr userDrawn="1"/>
        </p:nvGrpSpPr>
        <p:grpSpPr>
          <a:xfrm>
            <a:off x="1140040" y="3428520"/>
            <a:ext cx="1143605" cy="1143605"/>
            <a:chOff x="6183432" y="5038782"/>
            <a:chExt cx="1143605" cy="114360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B15435C-B40F-47E7-8B70-487251DBEB8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83432" y="5038782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6EA2AFE6-EB77-4E23-938C-5CA76CD7975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83432" y="5038782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C3B849C-3D13-4F16-B4E8-6A0EBFF295F6}"/>
              </a:ext>
            </a:extLst>
          </p:cNvPr>
          <p:cNvGrpSpPr/>
          <p:nvPr userDrawn="1"/>
        </p:nvGrpSpPr>
        <p:grpSpPr>
          <a:xfrm>
            <a:off x="0" y="-1815"/>
            <a:ext cx="1143605" cy="1145529"/>
            <a:chOff x="5043392" y="1608447"/>
            <a:chExt cx="1143605" cy="1145529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2C20ED-EBFE-4932-A0EB-C47DCD86B1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043392" y="1609409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65C3E6A5-ACDF-43D6-B246-500AA4F1E831}"/>
                </a:ext>
              </a:extLst>
            </p:cNvPr>
            <p:cNvGrpSpPr/>
            <p:nvPr userDrawn="1"/>
          </p:nvGrpSpPr>
          <p:grpSpPr>
            <a:xfrm>
              <a:off x="5043392" y="1608447"/>
              <a:ext cx="1143605" cy="1145529"/>
              <a:chOff x="5043392" y="1608447"/>
              <a:chExt cx="1143605" cy="1145529"/>
            </a:xfrm>
          </p:grpSpPr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0813234D-A379-4537-95A7-3EBA11A0A32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6200000">
                <a:off x="5328813" y="1323026"/>
                <a:ext cx="572764" cy="1143605"/>
              </a:xfrm>
              <a:custGeom>
                <a:avLst/>
                <a:gdLst>
                  <a:gd name="connsiteX0" fmla="*/ 769 w 457969"/>
                  <a:gd name="connsiteY0" fmla="*/ 0 h 914400"/>
                  <a:gd name="connsiteX1" fmla="*/ 457969 w 457969"/>
                  <a:gd name="connsiteY1" fmla="*/ 457200 h 914400"/>
                  <a:gd name="connsiteX2" fmla="*/ 769 w 457969"/>
                  <a:gd name="connsiteY2" fmla="*/ 914400 h 914400"/>
                  <a:gd name="connsiteX3" fmla="*/ 0 w 457969"/>
                  <a:gd name="connsiteY3" fmla="*/ 914323 h 914400"/>
                  <a:gd name="connsiteX4" fmla="*/ 0 w 457969"/>
                  <a:gd name="connsiteY4" fmla="*/ 78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969" h="914400">
                    <a:moveTo>
                      <a:pt x="769" y="0"/>
                    </a:moveTo>
                    <a:cubicBezTo>
                      <a:pt x="253274" y="0"/>
                      <a:pt x="457969" y="204695"/>
                      <a:pt x="457969" y="457200"/>
                    </a:cubicBezTo>
                    <a:cubicBezTo>
                      <a:pt x="457969" y="709705"/>
                      <a:pt x="253274" y="914400"/>
                      <a:pt x="769" y="914400"/>
                    </a:cubicBezTo>
                    <a:lnTo>
                      <a:pt x="0" y="914323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97BE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8744CA08-2B59-4A10-B583-87564A105F91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5400000" flipV="1">
                <a:off x="5328813" y="1895791"/>
                <a:ext cx="572764" cy="1143605"/>
              </a:xfrm>
              <a:custGeom>
                <a:avLst/>
                <a:gdLst>
                  <a:gd name="connsiteX0" fmla="*/ 769 w 457969"/>
                  <a:gd name="connsiteY0" fmla="*/ 0 h 914400"/>
                  <a:gd name="connsiteX1" fmla="*/ 457969 w 457969"/>
                  <a:gd name="connsiteY1" fmla="*/ 457200 h 914400"/>
                  <a:gd name="connsiteX2" fmla="*/ 769 w 457969"/>
                  <a:gd name="connsiteY2" fmla="*/ 914400 h 914400"/>
                  <a:gd name="connsiteX3" fmla="*/ 0 w 457969"/>
                  <a:gd name="connsiteY3" fmla="*/ 914323 h 914400"/>
                  <a:gd name="connsiteX4" fmla="*/ 0 w 457969"/>
                  <a:gd name="connsiteY4" fmla="*/ 78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969" h="914400">
                    <a:moveTo>
                      <a:pt x="769" y="0"/>
                    </a:moveTo>
                    <a:cubicBezTo>
                      <a:pt x="253274" y="0"/>
                      <a:pt x="457969" y="204695"/>
                      <a:pt x="457969" y="457200"/>
                    </a:cubicBezTo>
                    <a:cubicBezTo>
                      <a:pt x="457969" y="709705"/>
                      <a:pt x="253274" y="914400"/>
                      <a:pt x="769" y="914400"/>
                    </a:cubicBezTo>
                    <a:lnTo>
                      <a:pt x="0" y="914323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69A2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7BC00BA-CF80-42AF-8FD8-5E8A1072B961}"/>
              </a:ext>
            </a:extLst>
          </p:cNvPr>
          <p:cNvGrpSpPr/>
          <p:nvPr userDrawn="1"/>
        </p:nvGrpSpPr>
        <p:grpSpPr>
          <a:xfrm flipH="1">
            <a:off x="0" y="1142751"/>
            <a:ext cx="1143605" cy="1143606"/>
            <a:chOff x="7547171" y="1432530"/>
            <a:chExt cx="1143605" cy="1143606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A3A0E042-E442-4EEF-98E9-29751D483FCB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4A0DD5FA-E615-462E-BA64-DFA2090CE92B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87D14889-9E5A-4BEB-B38E-16E7213B3A09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2004333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F521D0C-C7E6-43B9-A3EC-DAB5E503D02B}"/>
              </a:ext>
            </a:extLst>
          </p:cNvPr>
          <p:cNvGrpSpPr/>
          <p:nvPr userDrawn="1"/>
        </p:nvGrpSpPr>
        <p:grpSpPr>
          <a:xfrm flipH="1" flipV="1">
            <a:off x="0" y="2286356"/>
            <a:ext cx="1143605" cy="1143606"/>
            <a:chOff x="7547171" y="1432530"/>
            <a:chExt cx="1143605" cy="1143606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F892B0E-4BE7-49B4-8FE5-49620678535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1EA2BD4B-971C-41E5-BFBD-255A1A5BFE66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73249271-FCD7-4A54-9D8A-772E6B01E312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2004333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7B0421B5-CEEC-4A76-BFBE-49F14F6DE527}"/>
              </a:ext>
            </a:extLst>
          </p:cNvPr>
          <p:cNvGrpSpPr/>
          <p:nvPr userDrawn="1"/>
        </p:nvGrpSpPr>
        <p:grpSpPr>
          <a:xfrm>
            <a:off x="1143597" y="-1815"/>
            <a:ext cx="1143605" cy="1143606"/>
            <a:chOff x="6191853" y="1608447"/>
            <a:chExt cx="1143605" cy="1143606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7909E9F-1922-4D72-A3C1-9FC3FF2805D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58739A1C-389F-4F7B-8DF3-FBAF406977C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97BE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15D9802-D0E2-4EBD-957E-488683A0FDA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D6CF69D-0201-47F8-ACFC-DE333989EA97}"/>
              </a:ext>
            </a:extLst>
          </p:cNvPr>
          <p:cNvGrpSpPr/>
          <p:nvPr userDrawn="1"/>
        </p:nvGrpSpPr>
        <p:grpSpPr>
          <a:xfrm>
            <a:off x="1143597" y="1142751"/>
            <a:ext cx="1143607" cy="1144204"/>
            <a:chOff x="7049555" y="3058540"/>
            <a:chExt cx="1143607" cy="1144204"/>
          </a:xfrm>
        </p:grpSpPr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9215E18C-0AF7-42A0-BE6D-D07095BBB109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049556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146887F2-C265-4EFA-B4E6-A671FB9D79BD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621359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99A3CFB0-4CDD-4586-B271-3E59700506FF}"/>
                </a:ext>
              </a:extLst>
            </p:cNvPr>
            <p:cNvSpPr>
              <a:spLocks/>
            </p:cNvSpPr>
            <p:nvPr userDrawn="1"/>
          </p:nvSpPr>
          <p:spPr>
            <a:xfrm rot="5400000">
              <a:off x="7335158" y="3344741"/>
              <a:ext cx="572400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DBD83E11-8989-4902-95EA-B4C46E9B9917}"/>
              </a:ext>
            </a:extLst>
          </p:cNvPr>
          <p:cNvGrpSpPr/>
          <p:nvPr userDrawn="1"/>
        </p:nvGrpSpPr>
        <p:grpSpPr>
          <a:xfrm>
            <a:off x="1142636" y="2285396"/>
            <a:ext cx="1145529" cy="1143606"/>
            <a:chOff x="6186028" y="3895658"/>
            <a:chExt cx="1145529" cy="114360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C5AC78C-EA15-4249-882C-E15139100D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>
              <a:off x="6186989" y="3895658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22B0F4E9-2981-4255-ADFE-8209C575F10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758793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EF543502-9C60-4E39-BFDD-BB5A4F85B88D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6186028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14709C92-80B6-466E-A114-230BAA4A81C9}"/>
              </a:ext>
            </a:extLst>
          </p:cNvPr>
          <p:cNvGrpSpPr/>
          <p:nvPr userDrawn="1"/>
        </p:nvGrpSpPr>
        <p:grpSpPr>
          <a:xfrm>
            <a:off x="1142636" y="4569048"/>
            <a:ext cx="1145529" cy="1143607"/>
            <a:chOff x="7330594" y="3895657"/>
            <a:chExt cx="1145529" cy="1143607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F77B38F-C0D5-4F11-A17D-BECD1868E410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>
              <a:off x="7331555" y="3895658"/>
              <a:ext cx="1143605" cy="1143605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152E9222-3582-476D-8A24-082428D2F6C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31555" y="3895657"/>
              <a:ext cx="1144568" cy="1143606"/>
            </a:xfrm>
            <a:custGeom>
              <a:avLst/>
              <a:gdLst>
                <a:gd name="connsiteX0" fmla="*/ 0 w 1144568"/>
                <a:gd name="connsiteY0" fmla="*/ 0 h 1143606"/>
                <a:gd name="connsiteX1" fmla="*/ 572400 w 1144568"/>
                <a:gd name="connsiteY1" fmla="*/ 0 h 1143606"/>
                <a:gd name="connsiteX2" fmla="*/ 572400 w 1144568"/>
                <a:gd name="connsiteY2" fmla="*/ 38 h 1143606"/>
                <a:gd name="connsiteX3" fmla="*/ 572766 w 1144568"/>
                <a:gd name="connsiteY3" fmla="*/ 1 h 1143606"/>
                <a:gd name="connsiteX4" fmla="*/ 1144568 w 1144568"/>
                <a:gd name="connsiteY4" fmla="*/ 571804 h 1143606"/>
                <a:gd name="connsiteX5" fmla="*/ 572766 w 1144568"/>
                <a:gd name="connsiteY5" fmla="*/ 1143606 h 1143606"/>
                <a:gd name="connsiteX6" fmla="*/ 572400 w 1144568"/>
                <a:gd name="connsiteY6" fmla="*/ 1143570 h 1143606"/>
                <a:gd name="connsiteX7" fmla="*/ 572400 w 1144568"/>
                <a:gd name="connsiteY7" fmla="*/ 1143605 h 1143606"/>
                <a:gd name="connsiteX8" fmla="*/ 0 w 1144568"/>
                <a:gd name="connsiteY8" fmla="*/ 1143605 h 114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568" h="1143606">
                  <a:moveTo>
                    <a:pt x="0" y="0"/>
                  </a:moveTo>
                  <a:lnTo>
                    <a:pt x="572400" y="0"/>
                  </a:lnTo>
                  <a:lnTo>
                    <a:pt x="572400" y="38"/>
                  </a:lnTo>
                  <a:lnTo>
                    <a:pt x="572766" y="1"/>
                  </a:lnTo>
                  <a:cubicBezTo>
                    <a:pt x="888564" y="1"/>
                    <a:pt x="1144568" y="256005"/>
                    <a:pt x="1144568" y="571804"/>
                  </a:cubicBezTo>
                  <a:cubicBezTo>
                    <a:pt x="1144568" y="887602"/>
                    <a:pt x="888564" y="1143606"/>
                    <a:pt x="572766" y="1143606"/>
                  </a:cubicBezTo>
                  <a:lnTo>
                    <a:pt x="572400" y="1143570"/>
                  </a:lnTo>
                  <a:lnTo>
                    <a:pt x="572400" y="1143605"/>
                  </a:lnTo>
                  <a:lnTo>
                    <a:pt x="0" y="1143605"/>
                  </a:ln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29655242-7338-480E-A89F-7688E9BCF649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330594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CC099076-5DC7-4C13-82E9-ADEE4000E3A5}"/>
              </a:ext>
            </a:extLst>
          </p:cNvPr>
          <p:cNvGrpSpPr/>
          <p:nvPr userDrawn="1"/>
        </p:nvGrpSpPr>
        <p:grpSpPr>
          <a:xfrm>
            <a:off x="840" y="5713135"/>
            <a:ext cx="1144205" cy="1144865"/>
            <a:chOff x="7329325" y="2752352"/>
            <a:chExt cx="1144205" cy="1144865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1074FCA-010D-424E-95E3-A9D80500E11D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329325" y="3325116"/>
              <a:ext cx="572400" cy="571802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C336522-5951-4142-9CB1-75FDC919E170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901130" y="2752352"/>
              <a:ext cx="572400" cy="1144566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42AC694E-6AC9-401C-BE64-DEB88D31F7F9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>
              <a:off x="7329325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7782FC08-AE5E-41C5-8FF9-6C579E1890DB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>
              <a:off x="7901130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3DA85180-986F-4273-BEE1-4949DFF1B488}"/>
              </a:ext>
            </a:extLst>
          </p:cNvPr>
          <p:cNvGrpSpPr/>
          <p:nvPr userDrawn="1"/>
        </p:nvGrpSpPr>
        <p:grpSpPr>
          <a:xfrm rot="10800000">
            <a:off x="1440" y="4569530"/>
            <a:ext cx="1143605" cy="1143606"/>
            <a:chOff x="6191853" y="1608447"/>
            <a:chExt cx="1143605" cy="1143606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EE9867F-3763-468C-BA36-E58C30A584C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A97718C7-DDA2-4EC6-8950-82536FA976D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9C417D73-5583-4E13-8878-55A5369FF83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2D3942C-13BA-49F8-9368-6B1398319B3D}"/>
              </a:ext>
            </a:extLst>
          </p:cNvPr>
          <p:cNvGrpSpPr/>
          <p:nvPr userDrawn="1"/>
        </p:nvGrpSpPr>
        <p:grpSpPr>
          <a:xfrm>
            <a:off x="1144552" y="5712173"/>
            <a:ext cx="1143605" cy="1143605"/>
            <a:chOff x="7329917" y="5038782"/>
            <a:chExt cx="1143605" cy="1143605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0DF1FF7-8014-496D-9AB3-1B0DA6D438E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7329917" y="5038782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BAD3B7FF-E6BC-431E-A9C8-BDE5A2EE397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7329917" y="5038782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pic>
        <p:nvPicPr>
          <p:cNvPr id="52" name="Graphic 3">
            <a:hlinkClick r:id="rId2"/>
            <a:extLst>
              <a:ext uri="{FF2B5EF4-FFF2-40B4-BE49-F238E27FC236}">
                <a16:creationId xmlns:a16="http://schemas.microsoft.com/office/drawing/2014/main" id="{7EE4B2FB-468D-4A29-B7C5-82518BA81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53" name="TextBox 52">
            <a:hlinkClick r:id="rId5"/>
            <a:extLst>
              <a:ext uri="{FF2B5EF4-FFF2-40B4-BE49-F238E27FC236}">
                <a16:creationId xmlns:a16="http://schemas.microsoft.com/office/drawing/2014/main" id="{45AA36FA-29A5-4A6D-8182-3A0989012CD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5E97073-5D3C-4343-A9B5-B11669D11D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E2DDF30E-0482-44BB-AC7E-9D86284311C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D093AF-7AD2-4E30-8E90-AB8B7EFFF864}"/>
              </a:ext>
            </a:extLst>
          </p:cNvPr>
          <p:cNvSpPr/>
          <p:nvPr userDrawn="1"/>
        </p:nvSpPr>
        <p:spPr>
          <a:xfrm>
            <a:off x="2289136" y="5713433"/>
            <a:ext cx="9902864" cy="1143607"/>
          </a:xfrm>
          <a:prstGeom prst="rect">
            <a:avLst/>
          </a:prstGeom>
          <a:solidFill>
            <a:srgbClr val="69A2FF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2400" dirty="0">
              <a:solidFill>
                <a:srgbClr val="F4EED5"/>
              </a:solidFill>
              <a:latin typeface="+mj-lt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894A9E-57D1-47D1-927D-82BB3B332E5E}"/>
              </a:ext>
            </a:extLst>
          </p:cNvPr>
          <p:cNvGrpSpPr/>
          <p:nvPr userDrawn="1"/>
        </p:nvGrpSpPr>
        <p:grpSpPr>
          <a:xfrm rot="5400000">
            <a:off x="10476592" y="5142592"/>
            <a:ext cx="1143605" cy="2287211"/>
            <a:chOff x="5075433" y="1144566"/>
            <a:chExt cx="1143605" cy="228721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510C8BC-DC3E-4CEA-B724-71585D94DDBA}"/>
                </a:ext>
              </a:extLst>
            </p:cNvPr>
            <p:cNvGrpSpPr/>
            <p:nvPr userDrawn="1"/>
          </p:nvGrpSpPr>
          <p:grpSpPr>
            <a:xfrm flipH="1">
              <a:off x="5075433" y="1144566"/>
              <a:ext cx="1143605" cy="1143606"/>
              <a:chOff x="7547171" y="1432530"/>
              <a:chExt cx="1143605" cy="1143606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5409D3A-5077-4BD1-B341-3BA29356EE1A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0800000" flipV="1">
                <a:off x="7547171" y="1432530"/>
                <a:ext cx="1143605" cy="1143605"/>
              </a:xfrm>
              <a:prstGeom prst="rect">
                <a:avLst/>
              </a:prstGeom>
              <a:solidFill>
                <a:srgbClr val="BBD5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D15F53F5-FEF0-49B1-AE3D-641A70A98F33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0800000" flipV="1">
                <a:off x="7547171" y="1432530"/>
                <a:ext cx="1143605" cy="1143605"/>
              </a:xfrm>
              <a:custGeom>
                <a:avLst/>
                <a:gdLst>
                  <a:gd name="connsiteX0" fmla="*/ 457200 w 457200"/>
                  <a:gd name="connsiteY0" fmla="*/ 0 h 457200"/>
                  <a:gd name="connsiteX1" fmla="*/ 457200 w 457200"/>
                  <a:gd name="connsiteY1" fmla="*/ 457200 h 457200"/>
                  <a:gd name="connsiteX2" fmla="*/ 0 w 457200"/>
                  <a:gd name="connsiteY2" fmla="*/ 457200 h 457200"/>
                  <a:gd name="connsiteX3" fmla="*/ 457200 w 457200"/>
                  <a:gd name="connsiteY3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200" h="457200">
                    <a:moveTo>
                      <a:pt x="457200" y="0"/>
                    </a:moveTo>
                    <a:lnTo>
                      <a:pt x="457200" y="457200"/>
                    </a:lnTo>
                    <a:lnTo>
                      <a:pt x="0" y="457200"/>
                    </a:ln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E9EC158B-E23B-4AB3-A1D7-776228E19FF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0800000" flipV="1">
                <a:off x="7547171" y="2004333"/>
                <a:ext cx="571803" cy="571803"/>
              </a:xfrm>
              <a:custGeom>
                <a:avLst/>
                <a:gdLst>
                  <a:gd name="connsiteX0" fmla="*/ 457200 w 457200"/>
                  <a:gd name="connsiteY0" fmla="*/ 0 h 457200"/>
                  <a:gd name="connsiteX1" fmla="*/ 457200 w 457200"/>
                  <a:gd name="connsiteY1" fmla="*/ 457200 h 457200"/>
                  <a:gd name="connsiteX2" fmla="*/ 0 w 457200"/>
                  <a:gd name="connsiteY2" fmla="*/ 457200 h 457200"/>
                  <a:gd name="connsiteX3" fmla="*/ 457200 w 457200"/>
                  <a:gd name="connsiteY3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200" h="457200">
                    <a:moveTo>
                      <a:pt x="457200" y="0"/>
                    </a:moveTo>
                    <a:lnTo>
                      <a:pt x="457200" y="457200"/>
                    </a:lnTo>
                    <a:lnTo>
                      <a:pt x="0" y="457200"/>
                    </a:ln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solidFill>
                <a:srgbClr val="DEEA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1A44943-0FBA-4981-B0FA-E81A19CF753E}"/>
                </a:ext>
              </a:extLst>
            </p:cNvPr>
            <p:cNvGrpSpPr/>
            <p:nvPr userDrawn="1"/>
          </p:nvGrpSpPr>
          <p:grpSpPr>
            <a:xfrm flipH="1" flipV="1">
              <a:off x="5075433" y="2288171"/>
              <a:ext cx="1143605" cy="1143606"/>
              <a:chOff x="7547171" y="1432530"/>
              <a:chExt cx="1143605" cy="1143606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07341FA-2B1C-494E-B9C0-2A1ECFAEB22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0800000" flipV="1">
                <a:off x="7547171" y="1432530"/>
                <a:ext cx="1143605" cy="1143605"/>
              </a:xfrm>
              <a:prstGeom prst="rect">
                <a:avLst/>
              </a:prstGeom>
              <a:solidFill>
                <a:srgbClr val="BBD5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30B26229-2A0D-4EB8-9AE0-03C17C2DF81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0800000" flipV="1">
                <a:off x="7547171" y="1432530"/>
                <a:ext cx="1143605" cy="1143605"/>
              </a:xfrm>
              <a:custGeom>
                <a:avLst/>
                <a:gdLst>
                  <a:gd name="connsiteX0" fmla="*/ 457200 w 457200"/>
                  <a:gd name="connsiteY0" fmla="*/ 0 h 457200"/>
                  <a:gd name="connsiteX1" fmla="*/ 457200 w 457200"/>
                  <a:gd name="connsiteY1" fmla="*/ 457200 h 457200"/>
                  <a:gd name="connsiteX2" fmla="*/ 0 w 457200"/>
                  <a:gd name="connsiteY2" fmla="*/ 457200 h 457200"/>
                  <a:gd name="connsiteX3" fmla="*/ 457200 w 457200"/>
                  <a:gd name="connsiteY3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200" h="457200">
                    <a:moveTo>
                      <a:pt x="457200" y="0"/>
                    </a:moveTo>
                    <a:lnTo>
                      <a:pt x="457200" y="457200"/>
                    </a:lnTo>
                    <a:lnTo>
                      <a:pt x="0" y="457200"/>
                    </a:ln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3C382CC6-D556-4AE0-8301-5007BCCC70AA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0800000" flipV="1">
                <a:off x="7547171" y="2004333"/>
                <a:ext cx="571803" cy="571803"/>
              </a:xfrm>
              <a:custGeom>
                <a:avLst/>
                <a:gdLst>
                  <a:gd name="connsiteX0" fmla="*/ 457200 w 457200"/>
                  <a:gd name="connsiteY0" fmla="*/ 0 h 457200"/>
                  <a:gd name="connsiteX1" fmla="*/ 457200 w 457200"/>
                  <a:gd name="connsiteY1" fmla="*/ 457200 h 457200"/>
                  <a:gd name="connsiteX2" fmla="*/ 0 w 457200"/>
                  <a:gd name="connsiteY2" fmla="*/ 457200 h 457200"/>
                  <a:gd name="connsiteX3" fmla="*/ 457200 w 457200"/>
                  <a:gd name="connsiteY3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200" h="457200">
                    <a:moveTo>
                      <a:pt x="457200" y="0"/>
                    </a:moveTo>
                    <a:lnTo>
                      <a:pt x="457200" y="457200"/>
                    </a:lnTo>
                    <a:lnTo>
                      <a:pt x="0" y="457200"/>
                    </a:ln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solidFill>
                <a:srgbClr val="DEEA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F9EE3F3-1F5D-4380-A855-030835B2EE1C}"/>
              </a:ext>
            </a:extLst>
          </p:cNvPr>
          <p:cNvGrpSpPr/>
          <p:nvPr userDrawn="1"/>
        </p:nvGrpSpPr>
        <p:grpSpPr>
          <a:xfrm flipH="1">
            <a:off x="1144568" y="5713434"/>
            <a:ext cx="1145529" cy="1143607"/>
            <a:chOff x="7330594" y="3895657"/>
            <a:chExt cx="1145529" cy="1143607"/>
          </a:xfrm>
        </p:grpSpPr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3A98ADAA-C844-44EF-8F44-B1CCD959AF5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31555" y="3895657"/>
              <a:ext cx="1144568" cy="1143606"/>
            </a:xfrm>
            <a:custGeom>
              <a:avLst/>
              <a:gdLst>
                <a:gd name="connsiteX0" fmla="*/ 0 w 1144568"/>
                <a:gd name="connsiteY0" fmla="*/ 0 h 1143606"/>
                <a:gd name="connsiteX1" fmla="*/ 572400 w 1144568"/>
                <a:gd name="connsiteY1" fmla="*/ 0 h 1143606"/>
                <a:gd name="connsiteX2" fmla="*/ 572400 w 1144568"/>
                <a:gd name="connsiteY2" fmla="*/ 38 h 1143606"/>
                <a:gd name="connsiteX3" fmla="*/ 572766 w 1144568"/>
                <a:gd name="connsiteY3" fmla="*/ 1 h 1143606"/>
                <a:gd name="connsiteX4" fmla="*/ 1144568 w 1144568"/>
                <a:gd name="connsiteY4" fmla="*/ 571804 h 1143606"/>
                <a:gd name="connsiteX5" fmla="*/ 572766 w 1144568"/>
                <a:gd name="connsiteY5" fmla="*/ 1143606 h 1143606"/>
                <a:gd name="connsiteX6" fmla="*/ 572400 w 1144568"/>
                <a:gd name="connsiteY6" fmla="*/ 1143570 h 1143606"/>
                <a:gd name="connsiteX7" fmla="*/ 572400 w 1144568"/>
                <a:gd name="connsiteY7" fmla="*/ 1143605 h 1143606"/>
                <a:gd name="connsiteX8" fmla="*/ 0 w 1144568"/>
                <a:gd name="connsiteY8" fmla="*/ 1143605 h 114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568" h="1143606">
                  <a:moveTo>
                    <a:pt x="0" y="0"/>
                  </a:moveTo>
                  <a:lnTo>
                    <a:pt x="572400" y="0"/>
                  </a:lnTo>
                  <a:lnTo>
                    <a:pt x="572400" y="38"/>
                  </a:lnTo>
                  <a:lnTo>
                    <a:pt x="572766" y="1"/>
                  </a:lnTo>
                  <a:cubicBezTo>
                    <a:pt x="888564" y="1"/>
                    <a:pt x="1144568" y="256005"/>
                    <a:pt x="1144568" y="571804"/>
                  </a:cubicBezTo>
                  <a:cubicBezTo>
                    <a:pt x="1144568" y="887602"/>
                    <a:pt x="888564" y="1143606"/>
                    <a:pt x="572766" y="1143606"/>
                  </a:cubicBezTo>
                  <a:lnTo>
                    <a:pt x="572400" y="1143570"/>
                  </a:lnTo>
                  <a:lnTo>
                    <a:pt x="572400" y="1143605"/>
                  </a:lnTo>
                  <a:lnTo>
                    <a:pt x="0" y="1143605"/>
                  </a:ln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8340161-83B8-4FCC-AF07-9E7AF64705C4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330594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pic>
        <p:nvPicPr>
          <p:cNvPr id="17" name="Graphic 3">
            <a:hlinkClick r:id="rId2"/>
            <a:extLst>
              <a:ext uri="{FF2B5EF4-FFF2-40B4-BE49-F238E27FC236}">
                <a16:creationId xmlns:a16="http://schemas.microsoft.com/office/drawing/2014/main" id="{A48F5EAD-E9F5-4B06-9416-83B11A2DD2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8" name="TextBox 17">
            <a:hlinkClick r:id="rId5"/>
            <a:extLst>
              <a:ext uri="{FF2B5EF4-FFF2-40B4-BE49-F238E27FC236}">
                <a16:creationId xmlns:a16="http://schemas.microsoft.com/office/drawing/2014/main" id="{CF111E6C-A825-4049-BE66-4D1BAAE58B7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74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77C7B3A-A04D-4714-BD35-A3633E0078D1}"/>
              </a:ext>
            </a:extLst>
          </p:cNvPr>
          <p:cNvGrpSpPr/>
          <p:nvPr userDrawn="1"/>
        </p:nvGrpSpPr>
        <p:grpSpPr>
          <a:xfrm>
            <a:off x="-2232" y="0"/>
            <a:ext cx="1143605" cy="1143605"/>
            <a:chOff x="6183432" y="5038782"/>
            <a:chExt cx="1143605" cy="1143605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8FB9802-29F2-4E7E-B2F5-58445F463D5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83432" y="5038782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F7FFCE73-D8C1-450D-881B-DA5576CFBD8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83432" y="5038782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DE5539-7F76-40C2-94A4-E52BA509ECAD}"/>
              </a:ext>
            </a:extLst>
          </p:cNvPr>
          <p:cNvGrpSpPr/>
          <p:nvPr userDrawn="1"/>
        </p:nvGrpSpPr>
        <p:grpSpPr>
          <a:xfrm>
            <a:off x="9905459" y="5713796"/>
            <a:ext cx="1143607" cy="1144204"/>
            <a:chOff x="7049555" y="3058540"/>
            <a:chExt cx="1143607" cy="1144204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858DE40D-F9F4-4E63-9FDA-EF4A98ED940E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049556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BC59D321-B8F5-455E-A839-F995D2BD25B7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621359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A9D3CBC-7975-4831-8898-58AB3294F26D}"/>
                </a:ext>
              </a:extLst>
            </p:cNvPr>
            <p:cNvSpPr>
              <a:spLocks/>
            </p:cNvSpPr>
            <p:nvPr userDrawn="1"/>
          </p:nvSpPr>
          <p:spPr>
            <a:xfrm rot="5400000">
              <a:off x="7335158" y="3344741"/>
              <a:ext cx="572400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E5231E-5906-45D2-AFD3-077C95E26C6A}"/>
              </a:ext>
            </a:extLst>
          </p:cNvPr>
          <p:cNvGrpSpPr/>
          <p:nvPr userDrawn="1"/>
        </p:nvGrpSpPr>
        <p:grpSpPr>
          <a:xfrm>
            <a:off x="11047795" y="5712835"/>
            <a:ext cx="1144205" cy="1144865"/>
            <a:chOff x="7329325" y="2752352"/>
            <a:chExt cx="1144205" cy="114486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C3BFFDE-B846-4E7D-B044-3D480A985344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329325" y="3325116"/>
              <a:ext cx="572400" cy="571802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CECB455-3F6B-4F92-806B-48AE138FAE7F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901130" y="2752352"/>
              <a:ext cx="572400" cy="1144566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B4C7DFA-9F12-4CEF-A282-D171CC1391CD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>
              <a:off x="7329325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6E5CA62-BF13-4BD9-BE0B-A27F73C6CD7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>
              <a:off x="7901130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7A927F-A913-405D-BD54-43636CD6236C}"/>
              </a:ext>
            </a:extLst>
          </p:cNvPr>
          <p:cNvGrpSpPr/>
          <p:nvPr userDrawn="1"/>
        </p:nvGrpSpPr>
        <p:grpSpPr>
          <a:xfrm>
            <a:off x="1144253" y="0"/>
            <a:ext cx="1143605" cy="1143605"/>
            <a:chOff x="7329917" y="5038782"/>
            <a:chExt cx="1143605" cy="114360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F8C4425-FDE9-4884-8691-29D462F2870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7329917" y="5038782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7FE367F2-72F1-4C84-8F96-D44555922F6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7329917" y="5038782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pic>
        <p:nvPicPr>
          <p:cNvPr id="21" name="Graphic 3">
            <a:hlinkClick r:id="rId2"/>
            <a:extLst>
              <a:ext uri="{FF2B5EF4-FFF2-40B4-BE49-F238E27FC236}">
                <a16:creationId xmlns:a16="http://schemas.microsoft.com/office/drawing/2014/main" id="{2C7BAA5D-02F6-41B9-B792-0CC050A4E5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0DDB75BA-28DC-41EA-B2EB-F8735A50066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008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77C7B3A-A04D-4714-BD35-A3633E0078D1}"/>
              </a:ext>
            </a:extLst>
          </p:cNvPr>
          <p:cNvGrpSpPr/>
          <p:nvPr userDrawn="1"/>
        </p:nvGrpSpPr>
        <p:grpSpPr>
          <a:xfrm rot="5400000">
            <a:off x="11048395" y="3430335"/>
            <a:ext cx="1143605" cy="1143605"/>
            <a:chOff x="6183432" y="5038782"/>
            <a:chExt cx="1143605" cy="1143605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8FB9802-29F2-4E7E-B2F5-58445F463D5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83432" y="5038782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F7FFCE73-D8C1-450D-881B-DA5576CFBD8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83432" y="5038782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510C8BC-DC3E-4CEA-B724-71585D94DDBA}"/>
              </a:ext>
            </a:extLst>
          </p:cNvPr>
          <p:cNvGrpSpPr/>
          <p:nvPr userDrawn="1"/>
        </p:nvGrpSpPr>
        <p:grpSpPr>
          <a:xfrm flipH="1">
            <a:off x="11048395" y="4570789"/>
            <a:ext cx="1143605" cy="1143606"/>
            <a:chOff x="7547171" y="1432530"/>
            <a:chExt cx="1143605" cy="1143606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5409D3A-5077-4BD1-B341-3BA29356EE1A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15F53F5-FEF0-49B1-AE3D-641A70A98F33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9EC158B-E23B-4AB3-A1D7-776228E19FF6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2004333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A44943-0FBA-4981-B0FA-E81A19CF753E}"/>
              </a:ext>
            </a:extLst>
          </p:cNvPr>
          <p:cNvGrpSpPr/>
          <p:nvPr userDrawn="1"/>
        </p:nvGrpSpPr>
        <p:grpSpPr>
          <a:xfrm flipH="1" flipV="1">
            <a:off x="11048395" y="5714394"/>
            <a:ext cx="1143605" cy="1143606"/>
            <a:chOff x="7547171" y="1432530"/>
            <a:chExt cx="1143605" cy="1143606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07341FA-2B1C-494E-B9C0-2A1ECFAEB227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0B26229-2A0D-4EB8-9AE0-03C17C2DF819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3C382CC6-D556-4AE0-8301-5007BCCC70AA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2004333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67BCBAB-B66E-433F-8FFC-72E6D754B89E}"/>
              </a:ext>
            </a:extLst>
          </p:cNvPr>
          <p:cNvGrpSpPr/>
          <p:nvPr userDrawn="1"/>
        </p:nvGrpSpPr>
        <p:grpSpPr>
          <a:xfrm flipV="1">
            <a:off x="11051952" y="0"/>
            <a:ext cx="1143605" cy="1143606"/>
            <a:chOff x="6191853" y="1608447"/>
            <a:chExt cx="1143605" cy="114360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4624AE4-3E7B-4901-A2DF-C2037C05241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8530904C-DE02-4ECA-A499-421BFE55E0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97BE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24489E6E-23E9-413C-AA55-12A3E9E660B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DE5539-7F76-40C2-94A4-E52BA509ECAD}"/>
              </a:ext>
            </a:extLst>
          </p:cNvPr>
          <p:cNvGrpSpPr/>
          <p:nvPr userDrawn="1"/>
        </p:nvGrpSpPr>
        <p:grpSpPr>
          <a:xfrm rot="16200000">
            <a:off x="11051952" y="1144566"/>
            <a:ext cx="1143607" cy="1144204"/>
            <a:chOff x="7049555" y="3058540"/>
            <a:chExt cx="1143607" cy="1144204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858DE40D-F9F4-4E63-9FDA-EF4A98ED940E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049556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BC59D321-B8F5-455E-A839-F995D2BD25B7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621359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A9D3CBC-7975-4831-8898-58AB3294F26D}"/>
                </a:ext>
              </a:extLst>
            </p:cNvPr>
            <p:cNvSpPr>
              <a:spLocks/>
            </p:cNvSpPr>
            <p:nvPr userDrawn="1"/>
          </p:nvSpPr>
          <p:spPr>
            <a:xfrm rot="5400000">
              <a:off x="7335158" y="3344741"/>
              <a:ext cx="572400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62C5E8-C07A-4227-A333-298B24A7F554}"/>
              </a:ext>
            </a:extLst>
          </p:cNvPr>
          <p:cNvGrpSpPr/>
          <p:nvPr userDrawn="1"/>
        </p:nvGrpSpPr>
        <p:grpSpPr>
          <a:xfrm rot="5400000">
            <a:off x="11050991" y="2287211"/>
            <a:ext cx="1145529" cy="1143606"/>
            <a:chOff x="6186028" y="3895658"/>
            <a:chExt cx="1145529" cy="11436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DF6C19E-ABD4-423F-BAEC-BECBF9DC0763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>
              <a:off x="6186989" y="3895658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386DC9C6-157D-4611-8B03-F8C1765CCDA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758793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475DD822-294C-4A09-90BB-6F33B20E5024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6186028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pic>
        <p:nvPicPr>
          <p:cNvPr id="27" name="Graphic 3">
            <a:hlinkClick r:id="rId2"/>
            <a:extLst>
              <a:ext uri="{FF2B5EF4-FFF2-40B4-BE49-F238E27FC236}">
                <a16:creationId xmlns:a16="http://schemas.microsoft.com/office/drawing/2014/main" id="{14464C14-F296-4860-BE99-EA8CD68AE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8" name="TextBox 27">
            <a:hlinkClick r:id="rId5"/>
            <a:extLst>
              <a:ext uri="{FF2B5EF4-FFF2-40B4-BE49-F238E27FC236}">
                <a16:creationId xmlns:a16="http://schemas.microsoft.com/office/drawing/2014/main" id="{0B65A443-9465-4399-9902-AAC32FD3D37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803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98B6F5E-6F4D-495D-901C-7DDF5C9630AD}"/>
              </a:ext>
            </a:extLst>
          </p:cNvPr>
          <p:cNvSpPr/>
          <p:nvPr userDrawn="1"/>
        </p:nvSpPr>
        <p:spPr>
          <a:xfrm>
            <a:off x="3430816" y="6285236"/>
            <a:ext cx="8761184" cy="572401"/>
          </a:xfrm>
          <a:prstGeom prst="rect">
            <a:avLst/>
          </a:prstGeom>
          <a:solidFill>
            <a:srgbClr val="DEEAFF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2400" dirty="0">
              <a:solidFill>
                <a:srgbClr val="F4EED5"/>
              </a:solidFill>
              <a:latin typeface="+mj-lt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BBC8C61-7119-4942-8E27-EFCD49911E99}"/>
              </a:ext>
            </a:extLst>
          </p:cNvPr>
          <p:cNvGrpSpPr/>
          <p:nvPr userDrawn="1"/>
        </p:nvGrpSpPr>
        <p:grpSpPr>
          <a:xfrm flipV="1">
            <a:off x="11048395" y="5712471"/>
            <a:ext cx="1143605" cy="1145529"/>
            <a:chOff x="5043392" y="1608447"/>
            <a:chExt cx="1143605" cy="1145529"/>
          </a:xfrm>
        </p:grpSpPr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43A8BD7F-46FE-4F7D-80FA-933C69B0C30E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>
              <a:off x="5328813" y="1323026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97BE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A6783C29-6FAC-4558-9199-850A200B3B64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V="1">
              <a:off x="5328813" y="1895791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510C8BC-DC3E-4CEA-B724-71585D94DDBA}"/>
              </a:ext>
            </a:extLst>
          </p:cNvPr>
          <p:cNvGrpSpPr/>
          <p:nvPr userDrawn="1"/>
        </p:nvGrpSpPr>
        <p:grpSpPr>
          <a:xfrm flipH="1">
            <a:off x="2287211" y="5714394"/>
            <a:ext cx="1143605" cy="1143606"/>
            <a:chOff x="7547171" y="1432530"/>
            <a:chExt cx="1143605" cy="1143606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5409D3A-5077-4BD1-B341-3BA29356EE1A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15F53F5-FEF0-49B1-AE3D-641A70A98F33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9EC158B-E23B-4AB3-A1D7-776228E19FF6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2004333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A44943-0FBA-4981-B0FA-E81A19CF753E}"/>
              </a:ext>
            </a:extLst>
          </p:cNvPr>
          <p:cNvGrpSpPr/>
          <p:nvPr userDrawn="1"/>
        </p:nvGrpSpPr>
        <p:grpSpPr>
          <a:xfrm flipH="1" flipV="1">
            <a:off x="1143607" y="5714394"/>
            <a:ext cx="1143605" cy="1143606"/>
            <a:chOff x="7547171" y="1432530"/>
            <a:chExt cx="1143605" cy="1143606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07341FA-2B1C-494E-B9C0-2A1ECFAEB227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0B26229-2A0D-4EB8-9AE0-03C17C2DF819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3C382CC6-D556-4AE0-8301-5007BCCC70AA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2004333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DE5539-7F76-40C2-94A4-E52BA509ECAD}"/>
              </a:ext>
            </a:extLst>
          </p:cNvPr>
          <p:cNvGrpSpPr/>
          <p:nvPr userDrawn="1"/>
        </p:nvGrpSpPr>
        <p:grpSpPr>
          <a:xfrm>
            <a:off x="0" y="5713434"/>
            <a:ext cx="1143607" cy="1144204"/>
            <a:chOff x="7049555" y="3058540"/>
            <a:chExt cx="1143607" cy="1144204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858DE40D-F9F4-4E63-9FDA-EF4A98ED940E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049556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BC59D321-B8F5-455E-A839-F995D2BD25B7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621359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A9D3CBC-7975-4831-8898-58AB3294F26D}"/>
                </a:ext>
              </a:extLst>
            </p:cNvPr>
            <p:cNvSpPr>
              <a:spLocks/>
            </p:cNvSpPr>
            <p:nvPr userDrawn="1"/>
          </p:nvSpPr>
          <p:spPr>
            <a:xfrm rot="5400000">
              <a:off x="7335158" y="3344741"/>
              <a:ext cx="572400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B567ED46-AB79-437F-ABC0-FAAABA4E2B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D880F4-F39F-47AB-9032-1EB1935D288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929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AEA42DB-8DFC-4D8F-89E0-61511F355CBA}"/>
              </a:ext>
            </a:extLst>
          </p:cNvPr>
          <p:cNvGrpSpPr/>
          <p:nvPr userDrawn="1"/>
        </p:nvGrpSpPr>
        <p:grpSpPr>
          <a:xfrm>
            <a:off x="0" y="0"/>
            <a:ext cx="1143605" cy="1143605"/>
            <a:chOff x="4615608" y="5611065"/>
            <a:chExt cx="1143605" cy="1143605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40EC4F0-811B-4B88-BFDE-1D46660232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15608" y="5611065"/>
              <a:ext cx="1143605" cy="1143605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BD0A165-AD6D-487D-AABD-2A978793CE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15608" y="5611065"/>
              <a:ext cx="1143605" cy="1143605"/>
            </a:xfrm>
            <a:prstGeom prst="ellipse">
              <a:avLst/>
            </a:pr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7772570-49E9-455F-A859-CC19FE54E5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01509" y="5896966"/>
              <a:ext cx="571803" cy="571803"/>
            </a:xfrm>
            <a:prstGeom prst="ellipse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1191A84-D223-4F99-8AD9-F21B29EC54D2}"/>
              </a:ext>
            </a:extLst>
          </p:cNvPr>
          <p:cNvGrpSpPr/>
          <p:nvPr userDrawn="1"/>
        </p:nvGrpSpPr>
        <p:grpSpPr>
          <a:xfrm>
            <a:off x="11048395" y="5712471"/>
            <a:ext cx="1143605" cy="1145529"/>
            <a:chOff x="5043392" y="1608447"/>
            <a:chExt cx="1143605" cy="114552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1601B51-7628-459C-9DBD-DC1EFE35DA0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043392" y="1609409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BBC8C61-7119-4942-8E27-EFCD49911E99}"/>
                </a:ext>
              </a:extLst>
            </p:cNvPr>
            <p:cNvGrpSpPr/>
            <p:nvPr userDrawn="1"/>
          </p:nvGrpSpPr>
          <p:grpSpPr>
            <a:xfrm>
              <a:off x="5043392" y="1608447"/>
              <a:ext cx="1143605" cy="1145529"/>
              <a:chOff x="5043392" y="1608447"/>
              <a:chExt cx="1143605" cy="1145529"/>
            </a:xfrm>
          </p:grpSpPr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43A8BD7F-46FE-4F7D-80FA-933C69B0C30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6200000">
                <a:off x="5328813" y="1323026"/>
                <a:ext cx="572764" cy="1143605"/>
              </a:xfrm>
              <a:custGeom>
                <a:avLst/>
                <a:gdLst>
                  <a:gd name="connsiteX0" fmla="*/ 769 w 457969"/>
                  <a:gd name="connsiteY0" fmla="*/ 0 h 914400"/>
                  <a:gd name="connsiteX1" fmla="*/ 457969 w 457969"/>
                  <a:gd name="connsiteY1" fmla="*/ 457200 h 914400"/>
                  <a:gd name="connsiteX2" fmla="*/ 769 w 457969"/>
                  <a:gd name="connsiteY2" fmla="*/ 914400 h 914400"/>
                  <a:gd name="connsiteX3" fmla="*/ 0 w 457969"/>
                  <a:gd name="connsiteY3" fmla="*/ 914323 h 914400"/>
                  <a:gd name="connsiteX4" fmla="*/ 0 w 457969"/>
                  <a:gd name="connsiteY4" fmla="*/ 78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969" h="914400">
                    <a:moveTo>
                      <a:pt x="769" y="0"/>
                    </a:moveTo>
                    <a:cubicBezTo>
                      <a:pt x="253274" y="0"/>
                      <a:pt x="457969" y="204695"/>
                      <a:pt x="457969" y="457200"/>
                    </a:cubicBezTo>
                    <a:cubicBezTo>
                      <a:pt x="457969" y="709705"/>
                      <a:pt x="253274" y="914400"/>
                      <a:pt x="769" y="914400"/>
                    </a:cubicBezTo>
                    <a:lnTo>
                      <a:pt x="0" y="914323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97BE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A6783C29-6FAC-4558-9199-850A200B3B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5400000" flipV="1">
                <a:off x="5328813" y="1895791"/>
                <a:ext cx="572764" cy="1143605"/>
              </a:xfrm>
              <a:custGeom>
                <a:avLst/>
                <a:gdLst>
                  <a:gd name="connsiteX0" fmla="*/ 769 w 457969"/>
                  <a:gd name="connsiteY0" fmla="*/ 0 h 914400"/>
                  <a:gd name="connsiteX1" fmla="*/ 457969 w 457969"/>
                  <a:gd name="connsiteY1" fmla="*/ 457200 h 914400"/>
                  <a:gd name="connsiteX2" fmla="*/ 769 w 457969"/>
                  <a:gd name="connsiteY2" fmla="*/ 914400 h 914400"/>
                  <a:gd name="connsiteX3" fmla="*/ 0 w 457969"/>
                  <a:gd name="connsiteY3" fmla="*/ 914323 h 914400"/>
                  <a:gd name="connsiteX4" fmla="*/ 0 w 457969"/>
                  <a:gd name="connsiteY4" fmla="*/ 78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969" h="914400">
                    <a:moveTo>
                      <a:pt x="769" y="0"/>
                    </a:moveTo>
                    <a:cubicBezTo>
                      <a:pt x="253274" y="0"/>
                      <a:pt x="457969" y="204695"/>
                      <a:pt x="457969" y="457200"/>
                    </a:cubicBezTo>
                    <a:cubicBezTo>
                      <a:pt x="457969" y="709705"/>
                      <a:pt x="253274" y="914400"/>
                      <a:pt x="769" y="914400"/>
                    </a:cubicBezTo>
                    <a:lnTo>
                      <a:pt x="0" y="914323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69A2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A84CE2-A01C-46C2-858D-01583B166427}"/>
              </a:ext>
            </a:extLst>
          </p:cNvPr>
          <p:cNvGrpSpPr/>
          <p:nvPr userDrawn="1"/>
        </p:nvGrpSpPr>
        <p:grpSpPr>
          <a:xfrm>
            <a:off x="11046471" y="4573940"/>
            <a:ext cx="1145529" cy="1143607"/>
            <a:chOff x="7330594" y="3895657"/>
            <a:chExt cx="1145529" cy="114360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47B66B8-04BF-474A-8A5B-47614CB2183A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>
              <a:off x="7331555" y="3895658"/>
              <a:ext cx="1143605" cy="1143605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1795182-E7AF-4227-AEA7-FE2090B5A91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31555" y="3895657"/>
              <a:ext cx="1144568" cy="1143606"/>
            </a:xfrm>
            <a:custGeom>
              <a:avLst/>
              <a:gdLst>
                <a:gd name="connsiteX0" fmla="*/ 0 w 1144568"/>
                <a:gd name="connsiteY0" fmla="*/ 0 h 1143606"/>
                <a:gd name="connsiteX1" fmla="*/ 572400 w 1144568"/>
                <a:gd name="connsiteY1" fmla="*/ 0 h 1143606"/>
                <a:gd name="connsiteX2" fmla="*/ 572400 w 1144568"/>
                <a:gd name="connsiteY2" fmla="*/ 38 h 1143606"/>
                <a:gd name="connsiteX3" fmla="*/ 572766 w 1144568"/>
                <a:gd name="connsiteY3" fmla="*/ 1 h 1143606"/>
                <a:gd name="connsiteX4" fmla="*/ 1144568 w 1144568"/>
                <a:gd name="connsiteY4" fmla="*/ 571804 h 1143606"/>
                <a:gd name="connsiteX5" fmla="*/ 572766 w 1144568"/>
                <a:gd name="connsiteY5" fmla="*/ 1143606 h 1143606"/>
                <a:gd name="connsiteX6" fmla="*/ 572400 w 1144568"/>
                <a:gd name="connsiteY6" fmla="*/ 1143570 h 1143606"/>
                <a:gd name="connsiteX7" fmla="*/ 572400 w 1144568"/>
                <a:gd name="connsiteY7" fmla="*/ 1143605 h 1143606"/>
                <a:gd name="connsiteX8" fmla="*/ 0 w 1144568"/>
                <a:gd name="connsiteY8" fmla="*/ 1143605 h 114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568" h="1143606">
                  <a:moveTo>
                    <a:pt x="0" y="0"/>
                  </a:moveTo>
                  <a:lnTo>
                    <a:pt x="572400" y="0"/>
                  </a:lnTo>
                  <a:lnTo>
                    <a:pt x="572400" y="38"/>
                  </a:lnTo>
                  <a:lnTo>
                    <a:pt x="572766" y="1"/>
                  </a:lnTo>
                  <a:cubicBezTo>
                    <a:pt x="888564" y="1"/>
                    <a:pt x="1144568" y="256005"/>
                    <a:pt x="1144568" y="571804"/>
                  </a:cubicBezTo>
                  <a:cubicBezTo>
                    <a:pt x="1144568" y="887602"/>
                    <a:pt x="888564" y="1143606"/>
                    <a:pt x="572766" y="1143606"/>
                  </a:cubicBezTo>
                  <a:lnTo>
                    <a:pt x="572400" y="1143570"/>
                  </a:lnTo>
                  <a:lnTo>
                    <a:pt x="572400" y="1143605"/>
                  </a:lnTo>
                  <a:lnTo>
                    <a:pt x="0" y="1143605"/>
                  </a:ln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E85A9C3-2FA5-4A5C-85A2-F5E37B0DA88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330594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E5231E-5906-45D2-AFD3-077C95E26C6A}"/>
              </a:ext>
            </a:extLst>
          </p:cNvPr>
          <p:cNvGrpSpPr/>
          <p:nvPr userDrawn="1"/>
        </p:nvGrpSpPr>
        <p:grpSpPr>
          <a:xfrm flipV="1">
            <a:off x="0" y="1140305"/>
            <a:ext cx="1144205" cy="1144865"/>
            <a:chOff x="7329325" y="2752352"/>
            <a:chExt cx="1144205" cy="114486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C3BFFDE-B846-4E7D-B044-3D480A985344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329325" y="3325116"/>
              <a:ext cx="572400" cy="571802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CECB455-3F6B-4F92-806B-48AE138FAE7F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901130" y="2752352"/>
              <a:ext cx="572400" cy="1144566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B4C7DFA-9F12-4CEF-A282-D171CC1391CD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>
              <a:off x="7329325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6E5CA62-BF13-4BD9-BE0B-A27F73C6CD7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>
              <a:off x="7901130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pic>
        <p:nvPicPr>
          <p:cNvPr id="22" name="Graphic 3">
            <a:hlinkClick r:id="rId2"/>
            <a:extLst>
              <a:ext uri="{FF2B5EF4-FFF2-40B4-BE49-F238E27FC236}">
                <a16:creationId xmlns:a16="http://schemas.microsoft.com/office/drawing/2014/main" id="{F70D35DB-F2EE-4D2E-811A-0A6F6C25A9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3" name="TextBox 22">
            <a:hlinkClick r:id="rId5"/>
            <a:extLst>
              <a:ext uri="{FF2B5EF4-FFF2-40B4-BE49-F238E27FC236}">
                <a16:creationId xmlns:a16="http://schemas.microsoft.com/office/drawing/2014/main" id="{2F8C0139-0793-4A9F-A966-FDE99FEB523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299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F7FFCE73-D8C1-450D-881B-DA5576CFBD8F}"/>
              </a:ext>
            </a:extLst>
          </p:cNvPr>
          <p:cNvSpPr>
            <a:spLocks noChangeAspect="1"/>
          </p:cNvSpPr>
          <p:nvPr userDrawn="1"/>
        </p:nvSpPr>
        <p:spPr>
          <a:xfrm>
            <a:off x="9901910" y="5714395"/>
            <a:ext cx="1143605" cy="1143605"/>
          </a:xfrm>
          <a:custGeom>
            <a:avLst/>
            <a:gdLst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45720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lnTo>
                  <a:pt x="0" y="457200"/>
                </a:ln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69A2FF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4EED5"/>
              </a:solidFill>
              <a:latin typeface="+mj-lt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67BCBAB-B66E-433F-8FFC-72E6D754B89E}"/>
              </a:ext>
            </a:extLst>
          </p:cNvPr>
          <p:cNvGrpSpPr/>
          <p:nvPr userDrawn="1"/>
        </p:nvGrpSpPr>
        <p:grpSpPr>
          <a:xfrm rot="5400000" flipH="1" flipV="1">
            <a:off x="1142936" y="0"/>
            <a:ext cx="1143605" cy="1143606"/>
            <a:chOff x="6191853" y="1608447"/>
            <a:chExt cx="1143605" cy="114360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4624AE4-3E7B-4901-A2DF-C2037C05241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8530904C-DE02-4ECA-A499-421BFE55E0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97BE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24489E6E-23E9-413C-AA55-12A3E9E660B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0355958-EEDD-444F-BB25-B57B00631040}"/>
              </a:ext>
            </a:extLst>
          </p:cNvPr>
          <p:cNvGrpSpPr/>
          <p:nvPr userDrawn="1"/>
        </p:nvGrpSpPr>
        <p:grpSpPr>
          <a:xfrm rot="10800000" flipH="1" flipV="1">
            <a:off x="0" y="0"/>
            <a:ext cx="1143605" cy="1143606"/>
            <a:chOff x="6191853" y="1608447"/>
            <a:chExt cx="1143605" cy="114360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FC80C8A-6A45-4AC4-A18D-2B482498B3C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401ACF6-7C52-4A47-A7F8-204B7E6BD3A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131C5B9F-03A6-4886-B594-EA92681DCE9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7A927F-A913-405D-BD54-43636CD6236C}"/>
              </a:ext>
            </a:extLst>
          </p:cNvPr>
          <p:cNvGrpSpPr/>
          <p:nvPr userDrawn="1"/>
        </p:nvGrpSpPr>
        <p:grpSpPr>
          <a:xfrm>
            <a:off x="11048395" y="5714395"/>
            <a:ext cx="1143605" cy="1143605"/>
            <a:chOff x="7329917" y="5038782"/>
            <a:chExt cx="1143605" cy="114360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F8C4425-FDE9-4884-8691-29D462F2870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7329917" y="5038782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7FE367F2-72F1-4C84-8F96-D44555922F6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7329917" y="5038782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pic>
        <p:nvPicPr>
          <p:cNvPr id="16" name="Graphic 3">
            <a:hlinkClick r:id="rId2"/>
            <a:extLst>
              <a:ext uri="{FF2B5EF4-FFF2-40B4-BE49-F238E27FC236}">
                <a16:creationId xmlns:a16="http://schemas.microsoft.com/office/drawing/2014/main" id="{6221D873-F15F-45E5-965A-F840EB8D3F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4" name="TextBox 23">
            <a:hlinkClick r:id="rId5"/>
            <a:extLst>
              <a:ext uri="{FF2B5EF4-FFF2-40B4-BE49-F238E27FC236}">
                <a16:creationId xmlns:a16="http://schemas.microsoft.com/office/drawing/2014/main" id="{E69A114A-5EF3-4CA0-B094-C558814BC69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04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1191A84-D223-4F99-8AD9-F21B29EC54D2}"/>
              </a:ext>
            </a:extLst>
          </p:cNvPr>
          <p:cNvGrpSpPr/>
          <p:nvPr userDrawn="1"/>
        </p:nvGrpSpPr>
        <p:grpSpPr>
          <a:xfrm>
            <a:off x="11046471" y="4573940"/>
            <a:ext cx="1143605" cy="1145529"/>
            <a:chOff x="5043392" y="1608447"/>
            <a:chExt cx="1143605" cy="114552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1601B51-7628-459C-9DBD-DC1EFE35DA0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043392" y="2180249"/>
              <a:ext cx="1143605" cy="57276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BBC8C61-7119-4942-8E27-EFCD49911E99}"/>
                </a:ext>
              </a:extLst>
            </p:cNvPr>
            <p:cNvGrpSpPr/>
            <p:nvPr userDrawn="1"/>
          </p:nvGrpSpPr>
          <p:grpSpPr>
            <a:xfrm>
              <a:off x="5043392" y="1608447"/>
              <a:ext cx="1143605" cy="1145529"/>
              <a:chOff x="5043392" y="1608447"/>
              <a:chExt cx="1143605" cy="1145529"/>
            </a:xfrm>
          </p:grpSpPr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43A8BD7F-46FE-4F7D-80FA-933C69B0C30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6200000">
                <a:off x="5328813" y="1323026"/>
                <a:ext cx="572764" cy="1143605"/>
              </a:xfrm>
              <a:custGeom>
                <a:avLst/>
                <a:gdLst>
                  <a:gd name="connsiteX0" fmla="*/ 769 w 457969"/>
                  <a:gd name="connsiteY0" fmla="*/ 0 h 914400"/>
                  <a:gd name="connsiteX1" fmla="*/ 457969 w 457969"/>
                  <a:gd name="connsiteY1" fmla="*/ 457200 h 914400"/>
                  <a:gd name="connsiteX2" fmla="*/ 769 w 457969"/>
                  <a:gd name="connsiteY2" fmla="*/ 914400 h 914400"/>
                  <a:gd name="connsiteX3" fmla="*/ 0 w 457969"/>
                  <a:gd name="connsiteY3" fmla="*/ 914323 h 914400"/>
                  <a:gd name="connsiteX4" fmla="*/ 0 w 457969"/>
                  <a:gd name="connsiteY4" fmla="*/ 78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969" h="914400">
                    <a:moveTo>
                      <a:pt x="769" y="0"/>
                    </a:moveTo>
                    <a:cubicBezTo>
                      <a:pt x="253274" y="0"/>
                      <a:pt x="457969" y="204695"/>
                      <a:pt x="457969" y="457200"/>
                    </a:cubicBezTo>
                    <a:cubicBezTo>
                      <a:pt x="457969" y="709705"/>
                      <a:pt x="253274" y="914400"/>
                      <a:pt x="769" y="914400"/>
                    </a:cubicBezTo>
                    <a:lnTo>
                      <a:pt x="0" y="914323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97BE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A6783C29-6FAC-4558-9199-850A200B3B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5400000" flipV="1">
                <a:off x="5328813" y="1895791"/>
                <a:ext cx="572764" cy="1143605"/>
              </a:xfrm>
              <a:custGeom>
                <a:avLst/>
                <a:gdLst>
                  <a:gd name="connsiteX0" fmla="*/ 769 w 457969"/>
                  <a:gd name="connsiteY0" fmla="*/ 0 h 914400"/>
                  <a:gd name="connsiteX1" fmla="*/ 457969 w 457969"/>
                  <a:gd name="connsiteY1" fmla="*/ 457200 h 914400"/>
                  <a:gd name="connsiteX2" fmla="*/ 769 w 457969"/>
                  <a:gd name="connsiteY2" fmla="*/ 914400 h 914400"/>
                  <a:gd name="connsiteX3" fmla="*/ 0 w 457969"/>
                  <a:gd name="connsiteY3" fmla="*/ 914323 h 914400"/>
                  <a:gd name="connsiteX4" fmla="*/ 0 w 457969"/>
                  <a:gd name="connsiteY4" fmla="*/ 78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969" h="914400">
                    <a:moveTo>
                      <a:pt x="769" y="0"/>
                    </a:moveTo>
                    <a:cubicBezTo>
                      <a:pt x="253274" y="0"/>
                      <a:pt x="457969" y="204695"/>
                      <a:pt x="457969" y="457200"/>
                    </a:cubicBezTo>
                    <a:cubicBezTo>
                      <a:pt x="457969" y="709705"/>
                      <a:pt x="253274" y="914400"/>
                      <a:pt x="769" y="914400"/>
                    </a:cubicBezTo>
                    <a:lnTo>
                      <a:pt x="0" y="914323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69A2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5488E6-7753-46E6-A7E0-BC9A34DD0BC5}"/>
              </a:ext>
            </a:extLst>
          </p:cNvPr>
          <p:cNvGrpSpPr/>
          <p:nvPr userDrawn="1"/>
        </p:nvGrpSpPr>
        <p:grpSpPr>
          <a:xfrm rot="5400000">
            <a:off x="571803" y="-571803"/>
            <a:ext cx="1143605" cy="2287211"/>
            <a:chOff x="1459362" y="1144566"/>
            <a:chExt cx="1143605" cy="228721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510C8BC-DC3E-4CEA-B724-71585D94DDBA}"/>
                </a:ext>
              </a:extLst>
            </p:cNvPr>
            <p:cNvGrpSpPr/>
            <p:nvPr userDrawn="1"/>
          </p:nvGrpSpPr>
          <p:grpSpPr>
            <a:xfrm flipH="1">
              <a:off x="1459362" y="1144566"/>
              <a:ext cx="1143605" cy="1143606"/>
              <a:chOff x="7547171" y="1432530"/>
              <a:chExt cx="1143605" cy="1143606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5409D3A-5077-4BD1-B341-3BA29356EE1A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0800000" flipV="1">
                <a:off x="7547171" y="1432530"/>
                <a:ext cx="1143605" cy="1143605"/>
              </a:xfrm>
              <a:prstGeom prst="rect">
                <a:avLst/>
              </a:prstGeom>
              <a:solidFill>
                <a:srgbClr val="BBD5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D15F53F5-FEF0-49B1-AE3D-641A70A98F33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0800000" flipV="1">
                <a:off x="7547171" y="1432530"/>
                <a:ext cx="1143605" cy="1143605"/>
              </a:xfrm>
              <a:custGeom>
                <a:avLst/>
                <a:gdLst>
                  <a:gd name="connsiteX0" fmla="*/ 457200 w 457200"/>
                  <a:gd name="connsiteY0" fmla="*/ 0 h 457200"/>
                  <a:gd name="connsiteX1" fmla="*/ 457200 w 457200"/>
                  <a:gd name="connsiteY1" fmla="*/ 457200 h 457200"/>
                  <a:gd name="connsiteX2" fmla="*/ 0 w 457200"/>
                  <a:gd name="connsiteY2" fmla="*/ 457200 h 457200"/>
                  <a:gd name="connsiteX3" fmla="*/ 457200 w 457200"/>
                  <a:gd name="connsiteY3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200" h="457200">
                    <a:moveTo>
                      <a:pt x="457200" y="0"/>
                    </a:moveTo>
                    <a:lnTo>
                      <a:pt x="457200" y="457200"/>
                    </a:lnTo>
                    <a:lnTo>
                      <a:pt x="0" y="457200"/>
                    </a:ln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E9EC158B-E23B-4AB3-A1D7-776228E19FF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0800000" flipV="1">
                <a:off x="7547171" y="2004333"/>
                <a:ext cx="571803" cy="571803"/>
              </a:xfrm>
              <a:custGeom>
                <a:avLst/>
                <a:gdLst>
                  <a:gd name="connsiteX0" fmla="*/ 457200 w 457200"/>
                  <a:gd name="connsiteY0" fmla="*/ 0 h 457200"/>
                  <a:gd name="connsiteX1" fmla="*/ 457200 w 457200"/>
                  <a:gd name="connsiteY1" fmla="*/ 457200 h 457200"/>
                  <a:gd name="connsiteX2" fmla="*/ 0 w 457200"/>
                  <a:gd name="connsiteY2" fmla="*/ 457200 h 457200"/>
                  <a:gd name="connsiteX3" fmla="*/ 457200 w 457200"/>
                  <a:gd name="connsiteY3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200" h="457200">
                    <a:moveTo>
                      <a:pt x="457200" y="0"/>
                    </a:moveTo>
                    <a:lnTo>
                      <a:pt x="457200" y="457200"/>
                    </a:lnTo>
                    <a:lnTo>
                      <a:pt x="0" y="457200"/>
                    </a:ln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solidFill>
                <a:srgbClr val="DEEA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1A44943-0FBA-4981-B0FA-E81A19CF753E}"/>
                </a:ext>
              </a:extLst>
            </p:cNvPr>
            <p:cNvGrpSpPr/>
            <p:nvPr userDrawn="1"/>
          </p:nvGrpSpPr>
          <p:grpSpPr>
            <a:xfrm flipH="1" flipV="1">
              <a:off x="1459362" y="2288171"/>
              <a:ext cx="1143605" cy="1143606"/>
              <a:chOff x="7547171" y="1432530"/>
              <a:chExt cx="1143605" cy="1143606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07341FA-2B1C-494E-B9C0-2A1ECFAEB22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0800000" flipV="1">
                <a:off x="7547171" y="1432530"/>
                <a:ext cx="1143605" cy="1143605"/>
              </a:xfrm>
              <a:prstGeom prst="rect">
                <a:avLst/>
              </a:prstGeom>
              <a:solidFill>
                <a:srgbClr val="BBD5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30B26229-2A0D-4EB8-9AE0-03C17C2DF81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0800000" flipV="1">
                <a:off x="7547171" y="1432530"/>
                <a:ext cx="1143605" cy="1143605"/>
              </a:xfrm>
              <a:custGeom>
                <a:avLst/>
                <a:gdLst>
                  <a:gd name="connsiteX0" fmla="*/ 457200 w 457200"/>
                  <a:gd name="connsiteY0" fmla="*/ 0 h 457200"/>
                  <a:gd name="connsiteX1" fmla="*/ 457200 w 457200"/>
                  <a:gd name="connsiteY1" fmla="*/ 457200 h 457200"/>
                  <a:gd name="connsiteX2" fmla="*/ 0 w 457200"/>
                  <a:gd name="connsiteY2" fmla="*/ 457200 h 457200"/>
                  <a:gd name="connsiteX3" fmla="*/ 457200 w 457200"/>
                  <a:gd name="connsiteY3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200" h="457200">
                    <a:moveTo>
                      <a:pt x="457200" y="0"/>
                    </a:moveTo>
                    <a:lnTo>
                      <a:pt x="457200" y="457200"/>
                    </a:lnTo>
                    <a:lnTo>
                      <a:pt x="0" y="457200"/>
                    </a:ln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3C382CC6-D556-4AE0-8301-5007BCCC70AA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0800000" flipV="1">
                <a:off x="7547171" y="2004333"/>
                <a:ext cx="571803" cy="571803"/>
              </a:xfrm>
              <a:custGeom>
                <a:avLst/>
                <a:gdLst>
                  <a:gd name="connsiteX0" fmla="*/ 457200 w 457200"/>
                  <a:gd name="connsiteY0" fmla="*/ 0 h 457200"/>
                  <a:gd name="connsiteX1" fmla="*/ 457200 w 457200"/>
                  <a:gd name="connsiteY1" fmla="*/ 457200 h 457200"/>
                  <a:gd name="connsiteX2" fmla="*/ 0 w 457200"/>
                  <a:gd name="connsiteY2" fmla="*/ 457200 h 457200"/>
                  <a:gd name="connsiteX3" fmla="*/ 457200 w 457200"/>
                  <a:gd name="connsiteY3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200" h="457200">
                    <a:moveTo>
                      <a:pt x="457200" y="0"/>
                    </a:moveTo>
                    <a:lnTo>
                      <a:pt x="457200" y="457200"/>
                    </a:lnTo>
                    <a:lnTo>
                      <a:pt x="0" y="457200"/>
                    </a:ln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solidFill>
                <a:srgbClr val="DEEA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</p:grpSp>
      </p:grp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858DE40D-F9F4-4E63-9FDA-EF4A98ED940E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-1272" y="1143603"/>
            <a:ext cx="571803" cy="571803"/>
          </a:xfrm>
          <a:custGeom>
            <a:avLst/>
            <a:gdLst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45720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lnTo>
                  <a:pt x="0" y="457200"/>
                </a:ln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69A2FF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4EED5"/>
              </a:solidFill>
              <a:latin typeface="+mj-lt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BC59D321-B8F5-455E-A839-F995D2BD25B7}"/>
              </a:ext>
            </a:extLst>
          </p:cNvPr>
          <p:cNvSpPr>
            <a:spLocks noChangeAspect="1"/>
          </p:cNvSpPr>
          <p:nvPr userDrawn="1"/>
        </p:nvSpPr>
        <p:spPr>
          <a:xfrm rot="10800000" flipH="1">
            <a:off x="570531" y="1143603"/>
            <a:ext cx="571803" cy="571803"/>
          </a:xfrm>
          <a:custGeom>
            <a:avLst/>
            <a:gdLst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45720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lnTo>
                  <a:pt x="0" y="457200"/>
                </a:ln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BBD5FF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4EED5"/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62C5E8-C07A-4227-A333-298B24A7F554}"/>
              </a:ext>
            </a:extLst>
          </p:cNvPr>
          <p:cNvGrpSpPr/>
          <p:nvPr userDrawn="1"/>
        </p:nvGrpSpPr>
        <p:grpSpPr>
          <a:xfrm flipH="1">
            <a:off x="11046471" y="5714394"/>
            <a:ext cx="1145529" cy="1143606"/>
            <a:chOff x="6186028" y="3895658"/>
            <a:chExt cx="1145529" cy="11436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DF6C19E-ABD4-423F-BAEC-BECBF9DC0763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>
              <a:off x="6186989" y="3895658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386DC9C6-157D-4611-8B03-F8C1765CCDA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758793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475DD822-294C-4A09-90BB-6F33B20E5024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6186028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A84CE2-A01C-46C2-858D-01583B166427}"/>
              </a:ext>
            </a:extLst>
          </p:cNvPr>
          <p:cNvGrpSpPr/>
          <p:nvPr userDrawn="1"/>
        </p:nvGrpSpPr>
        <p:grpSpPr>
          <a:xfrm flipH="1">
            <a:off x="9904498" y="5714393"/>
            <a:ext cx="1145529" cy="1143607"/>
            <a:chOff x="7330594" y="3895657"/>
            <a:chExt cx="1145529" cy="1143607"/>
          </a:xfrm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1795182-E7AF-4227-AEA7-FE2090B5A91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31555" y="3895657"/>
              <a:ext cx="1144568" cy="1143606"/>
            </a:xfrm>
            <a:custGeom>
              <a:avLst/>
              <a:gdLst>
                <a:gd name="connsiteX0" fmla="*/ 0 w 1144568"/>
                <a:gd name="connsiteY0" fmla="*/ 0 h 1143606"/>
                <a:gd name="connsiteX1" fmla="*/ 572400 w 1144568"/>
                <a:gd name="connsiteY1" fmla="*/ 0 h 1143606"/>
                <a:gd name="connsiteX2" fmla="*/ 572400 w 1144568"/>
                <a:gd name="connsiteY2" fmla="*/ 38 h 1143606"/>
                <a:gd name="connsiteX3" fmla="*/ 572766 w 1144568"/>
                <a:gd name="connsiteY3" fmla="*/ 1 h 1143606"/>
                <a:gd name="connsiteX4" fmla="*/ 1144568 w 1144568"/>
                <a:gd name="connsiteY4" fmla="*/ 571804 h 1143606"/>
                <a:gd name="connsiteX5" fmla="*/ 572766 w 1144568"/>
                <a:gd name="connsiteY5" fmla="*/ 1143606 h 1143606"/>
                <a:gd name="connsiteX6" fmla="*/ 572400 w 1144568"/>
                <a:gd name="connsiteY6" fmla="*/ 1143570 h 1143606"/>
                <a:gd name="connsiteX7" fmla="*/ 572400 w 1144568"/>
                <a:gd name="connsiteY7" fmla="*/ 1143605 h 1143606"/>
                <a:gd name="connsiteX8" fmla="*/ 0 w 1144568"/>
                <a:gd name="connsiteY8" fmla="*/ 1143605 h 114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568" h="1143606">
                  <a:moveTo>
                    <a:pt x="0" y="0"/>
                  </a:moveTo>
                  <a:lnTo>
                    <a:pt x="572400" y="0"/>
                  </a:lnTo>
                  <a:lnTo>
                    <a:pt x="572400" y="38"/>
                  </a:lnTo>
                  <a:lnTo>
                    <a:pt x="572766" y="1"/>
                  </a:lnTo>
                  <a:cubicBezTo>
                    <a:pt x="888564" y="1"/>
                    <a:pt x="1144568" y="256005"/>
                    <a:pt x="1144568" y="571804"/>
                  </a:cubicBezTo>
                  <a:cubicBezTo>
                    <a:pt x="1144568" y="887602"/>
                    <a:pt x="888564" y="1143606"/>
                    <a:pt x="572766" y="1143606"/>
                  </a:cubicBezTo>
                  <a:lnTo>
                    <a:pt x="572400" y="1143570"/>
                  </a:lnTo>
                  <a:lnTo>
                    <a:pt x="572400" y="1143605"/>
                  </a:lnTo>
                  <a:lnTo>
                    <a:pt x="0" y="1143605"/>
                  </a:ln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E85A9C3-2FA5-4A5C-85A2-F5E37B0DA88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330594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pic>
        <p:nvPicPr>
          <p:cNvPr id="27" name="Graphic 3">
            <a:hlinkClick r:id="rId2"/>
            <a:extLst>
              <a:ext uri="{FF2B5EF4-FFF2-40B4-BE49-F238E27FC236}">
                <a16:creationId xmlns:a16="http://schemas.microsoft.com/office/drawing/2014/main" id="{A1D59BF5-ACD7-491E-9E17-5C6709313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8" name="TextBox 27">
            <a:hlinkClick r:id="rId5"/>
            <a:extLst>
              <a:ext uri="{FF2B5EF4-FFF2-40B4-BE49-F238E27FC236}">
                <a16:creationId xmlns:a16="http://schemas.microsoft.com/office/drawing/2014/main" id="{CB9F2CD3-350A-40B0-AE10-9C7A37E20BB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389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72" r:id="rId20"/>
    <p:sldLayoutId id="2147483664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ev.mysql.com/downloads/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FFBEE1-083C-4223-BD05-8B41B8C984F8}"/>
              </a:ext>
            </a:extLst>
          </p:cNvPr>
          <p:cNvSpPr txBox="1"/>
          <p:nvPr/>
        </p:nvSpPr>
        <p:spPr>
          <a:xfrm>
            <a:off x="1367085" y="2177975"/>
            <a:ext cx="7054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00163A"/>
                </a:solidFill>
                <a:latin typeface="+mj-lt"/>
                <a:cs typeface="Arial" panose="020B0604020202020204" pitchFamily="34" charset="0"/>
              </a:rPr>
              <a:t>MySQL Installation Guide</a:t>
            </a:r>
            <a:endParaRPr lang="ko-KR" altLang="en-US" sz="6000" dirty="0">
              <a:solidFill>
                <a:srgbClr val="00163A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B4AFB3-0566-E545-991F-3B12BCD87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629" y="3320546"/>
            <a:ext cx="4182421" cy="209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D1EE7-F9E4-C2F8-D268-6CA4DD73A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06" y="1302749"/>
            <a:ext cx="5247974" cy="33606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030C70-4109-872B-741A-2B54B76361BE}"/>
              </a:ext>
            </a:extLst>
          </p:cNvPr>
          <p:cNvSpPr txBox="1"/>
          <p:nvPr/>
        </p:nvSpPr>
        <p:spPr>
          <a:xfrm>
            <a:off x="7409726" y="1267259"/>
            <a:ext cx="46908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On this next page that appears just go the option of </a:t>
            </a:r>
            <a:r>
              <a:rPr lang="en-US" altLang="ko-KR" sz="1600" b="1" dirty="0">
                <a:solidFill>
                  <a:srgbClr val="00163A"/>
                </a:solidFill>
              </a:rPr>
              <a:t>“No thanks, just start my download”.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The download starts automatically.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706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3E7ADD-56D4-6A4A-E47E-F81450DFE560}"/>
              </a:ext>
            </a:extLst>
          </p:cNvPr>
          <p:cNvSpPr txBox="1"/>
          <p:nvPr/>
        </p:nvSpPr>
        <p:spPr>
          <a:xfrm>
            <a:off x="7501167" y="1500939"/>
            <a:ext cx="46908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Go to the folder where the installer has been downloaded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163A"/>
                </a:solidFill>
              </a:rPr>
              <a:t>Run </a:t>
            </a:r>
            <a:r>
              <a:rPr lang="en-US" altLang="ko-KR" sz="1600" dirty="0">
                <a:solidFill>
                  <a:srgbClr val="00163A"/>
                </a:solidFill>
              </a:rPr>
              <a:t>the installer by double clicking on it.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447EF1-8C8D-DF1A-8725-ACB4FE000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95" y="1346068"/>
            <a:ext cx="5259345" cy="16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48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280ED6-57CA-D3CB-E624-68A707F2E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80" y="1208557"/>
            <a:ext cx="5364480" cy="35666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9D7751-255A-3F6A-78EB-45875EB9BB0E}"/>
              </a:ext>
            </a:extLst>
          </p:cNvPr>
          <p:cNvSpPr txBox="1"/>
          <p:nvPr/>
        </p:nvSpPr>
        <p:spPr>
          <a:xfrm>
            <a:off x="7501167" y="1592379"/>
            <a:ext cx="46908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After running the installer you get a new window like this.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Select </a:t>
            </a:r>
            <a:r>
              <a:rPr lang="en-US" altLang="ko-KR" sz="1600" b="1" dirty="0">
                <a:solidFill>
                  <a:srgbClr val="00163A"/>
                </a:solidFill>
              </a:rPr>
              <a:t>custom</a:t>
            </a:r>
            <a:r>
              <a:rPr lang="en-US" altLang="ko-KR" sz="1600" dirty="0">
                <a:solidFill>
                  <a:srgbClr val="00163A"/>
                </a:solidFill>
              </a:rPr>
              <a:t> and click </a:t>
            </a:r>
            <a:r>
              <a:rPr lang="en-US" altLang="ko-KR" sz="1600" b="1" dirty="0">
                <a:solidFill>
                  <a:srgbClr val="00163A"/>
                </a:solidFill>
              </a:rPr>
              <a:t>Next.</a:t>
            </a:r>
          </a:p>
        </p:txBody>
      </p:sp>
    </p:spTree>
    <p:extLst>
      <p:ext uri="{BB962C8B-B14F-4D97-AF65-F5344CB8AC3E}">
        <p14:creationId xmlns:p14="http://schemas.microsoft.com/office/powerpoint/2010/main" val="843601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7126"/>
            <a:ext cx="7745347" cy="4769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4F0F95-B8CA-F0E2-51F5-D7383311487B}"/>
              </a:ext>
            </a:extLst>
          </p:cNvPr>
          <p:cNvSpPr txBox="1"/>
          <p:nvPr/>
        </p:nvSpPr>
        <p:spPr>
          <a:xfrm>
            <a:off x="6875002" y="618580"/>
            <a:ext cx="489712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After running the installer you get a new window like this.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Select custom and click Next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On the next window, My SQL Servers -&gt; MySQL Server -&gt; My SQL Server 8.0 -&gt; </a:t>
            </a:r>
            <a:r>
              <a:rPr lang="en-US" altLang="ko-KR" sz="1600" b="1" dirty="0">
                <a:solidFill>
                  <a:srgbClr val="00163A"/>
                </a:solidFill>
              </a:rPr>
              <a:t>MySQL Server 8.0.31 – x64</a:t>
            </a:r>
          </a:p>
          <a:p>
            <a:pPr>
              <a:lnSpc>
                <a:spcPct val="100000"/>
              </a:lnSpc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On the next window, My SQL Workbench -&gt; MySQL Workbench -&gt; My SQL Workbench 8.0 -&gt; </a:t>
            </a:r>
            <a:r>
              <a:rPr lang="en-US" altLang="ko-KR" sz="1600" b="1" dirty="0">
                <a:solidFill>
                  <a:srgbClr val="00163A"/>
                </a:solidFill>
              </a:rPr>
              <a:t>MySQL Workbench 8.0.31 – x64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On the next window, My SQL Shell -&gt; MySQL Shell -&gt; My SQL Shell 8.0 -&gt; </a:t>
            </a:r>
            <a:r>
              <a:rPr lang="en-US" altLang="ko-KR" sz="1600" b="1" dirty="0">
                <a:solidFill>
                  <a:srgbClr val="00163A"/>
                </a:solidFill>
              </a:rPr>
              <a:t>MySQL Shell 8.0.31 – x64</a:t>
            </a:r>
          </a:p>
          <a:p>
            <a:pPr>
              <a:lnSpc>
                <a:spcPct val="100000"/>
              </a:lnSpc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Select the version according to your computer specifications.</a:t>
            </a:r>
          </a:p>
        </p:txBody>
      </p:sp>
      <p:pic>
        <p:nvPicPr>
          <p:cNvPr id="2" name="MySQL Installer 2022-11-15 19-29-18">
            <a:hlinkClick r:id="" action="ppaction://media"/>
            <a:extLst>
              <a:ext uri="{FF2B5EF4-FFF2-40B4-BE49-F238E27FC236}">
                <a16:creationId xmlns:a16="http://schemas.microsoft.com/office/drawing/2014/main" id="{E022CBF0-15DA-0BF2-4FFB-5143DBC937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9555" b="19649"/>
          <a:stretch/>
        </p:blipFill>
        <p:spPr>
          <a:xfrm>
            <a:off x="1272448" y="1380392"/>
            <a:ext cx="5200450" cy="335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4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3DE218-13D5-9FE7-1962-2336BA5B4E86}"/>
              </a:ext>
            </a:extLst>
          </p:cNvPr>
          <p:cNvSpPr txBox="1"/>
          <p:nvPr/>
        </p:nvSpPr>
        <p:spPr>
          <a:xfrm>
            <a:off x="7417190" y="1200494"/>
            <a:ext cx="46908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In the next window , we can see the path to which the MySQL will be installed.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You can change the path if needed else leave it default (recommended).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Click on </a:t>
            </a:r>
            <a:r>
              <a:rPr lang="en-US" altLang="ko-KR" sz="1600" b="1" dirty="0">
                <a:solidFill>
                  <a:srgbClr val="00163A"/>
                </a:solidFill>
              </a:rPr>
              <a:t>Next.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7512C7-116B-E757-B046-F4D91E83E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46" y="1200494"/>
            <a:ext cx="5300266" cy="337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06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066339-214C-F6D2-ED4F-53FC0100C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766" y="1250905"/>
            <a:ext cx="5147556" cy="34221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066F49-0787-F7BE-390D-CA1B7EAFB9BD}"/>
              </a:ext>
            </a:extLst>
          </p:cNvPr>
          <p:cNvSpPr txBox="1"/>
          <p:nvPr/>
        </p:nvSpPr>
        <p:spPr>
          <a:xfrm>
            <a:off x="7417190" y="1200494"/>
            <a:ext cx="46908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Here, we can see the packages we selected are ready for download.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Click on </a:t>
            </a:r>
            <a:r>
              <a:rPr lang="en-US" altLang="ko-KR" sz="1600" b="1" dirty="0">
                <a:solidFill>
                  <a:srgbClr val="00163A"/>
                </a:solidFill>
              </a:rPr>
              <a:t>execute</a:t>
            </a:r>
            <a:r>
              <a:rPr lang="en-US" altLang="ko-KR" sz="1600" dirty="0">
                <a:solidFill>
                  <a:srgbClr val="00163A"/>
                </a:solidFill>
              </a:rPr>
              <a:t>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It will take a while for the download to complete once downloaded then click on </a:t>
            </a:r>
            <a:r>
              <a:rPr lang="en-US" altLang="ko-KR" sz="1600" b="1" dirty="0">
                <a:solidFill>
                  <a:srgbClr val="00163A"/>
                </a:solidFill>
              </a:rPr>
              <a:t>Next</a:t>
            </a:r>
            <a:r>
              <a:rPr lang="en-US" altLang="ko-KR" sz="1600" dirty="0">
                <a:solidFill>
                  <a:srgbClr val="00163A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9698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DAA58-1EF9-B171-C895-053DE0EE9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12" y="1245938"/>
            <a:ext cx="5371491" cy="33167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AFF177-BDD0-307F-0C28-131E28AACA81}"/>
              </a:ext>
            </a:extLst>
          </p:cNvPr>
          <p:cNvSpPr txBox="1"/>
          <p:nvPr/>
        </p:nvSpPr>
        <p:spPr>
          <a:xfrm>
            <a:off x="7417190" y="1200494"/>
            <a:ext cx="46908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After downloading the packages are now ready to install.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Click on </a:t>
            </a:r>
            <a:r>
              <a:rPr lang="en-US" altLang="ko-KR" sz="1600" b="1" dirty="0">
                <a:solidFill>
                  <a:srgbClr val="00163A"/>
                </a:solidFill>
              </a:rPr>
              <a:t>execute</a:t>
            </a:r>
            <a:r>
              <a:rPr lang="en-US" altLang="ko-KR" sz="1600" dirty="0">
                <a:solidFill>
                  <a:srgbClr val="00163A"/>
                </a:solidFill>
              </a:rPr>
              <a:t>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Once all the packages are installed click on </a:t>
            </a:r>
            <a:r>
              <a:rPr lang="en-US" altLang="ko-KR" sz="1600" b="1" dirty="0">
                <a:solidFill>
                  <a:srgbClr val="00163A"/>
                </a:solidFill>
              </a:rPr>
              <a:t>Next</a:t>
            </a:r>
            <a:r>
              <a:rPr lang="en-US" altLang="ko-KR" sz="1600" dirty="0">
                <a:solidFill>
                  <a:srgbClr val="00163A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7285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11B3A4-A105-0F50-A268-5B94B7E3D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74" y="1307442"/>
            <a:ext cx="5352830" cy="32888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7A2C39-892E-DC37-BD3E-5FC1A0F08485}"/>
              </a:ext>
            </a:extLst>
          </p:cNvPr>
          <p:cNvSpPr txBox="1"/>
          <p:nvPr/>
        </p:nvSpPr>
        <p:spPr>
          <a:xfrm>
            <a:off x="7417190" y="1200494"/>
            <a:ext cx="46908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Once the packages are installed, the next step is the product configuration.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Click on </a:t>
            </a:r>
            <a:r>
              <a:rPr lang="en-US" altLang="ko-KR" sz="1600" b="1" dirty="0">
                <a:solidFill>
                  <a:srgbClr val="00163A"/>
                </a:solidFill>
              </a:rPr>
              <a:t>Next</a:t>
            </a:r>
            <a:r>
              <a:rPr lang="en-US" altLang="ko-KR" sz="1600" dirty="0">
                <a:solidFill>
                  <a:srgbClr val="00163A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9766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7A2C39-892E-DC37-BD3E-5FC1A0F08485}"/>
              </a:ext>
            </a:extLst>
          </p:cNvPr>
          <p:cNvSpPr txBox="1"/>
          <p:nvPr/>
        </p:nvSpPr>
        <p:spPr>
          <a:xfrm>
            <a:off x="7417190" y="1200494"/>
            <a:ext cx="46908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Initially the sever configuration appears leave it </a:t>
            </a:r>
            <a:r>
              <a:rPr lang="en-US" altLang="ko-KR" sz="1600" b="1" dirty="0">
                <a:solidFill>
                  <a:srgbClr val="00163A"/>
                </a:solidFill>
              </a:rPr>
              <a:t>default</a:t>
            </a:r>
            <a:r>
              <a:rPr lang="en-US" altLang="ko-KR" sz="1600" dirty="0">
                <a:solidFill>
                  <a:srgbClr val="00163A"/>
                </a:solidFill>
              </a:rPr>
              <a:t>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It is the port through which we connect to the MySQL Workbench.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Click on </a:t>
            </a:r>
            <a:r>
              <a:rPr lang="en-US" altLang="ko-KR" sz="1600" b="1" dirty="0">
                <a:solidFill>
                  <a:srgbClr val="00163A"/>
                </a:solidFill>
              </a:rPr>
              <a:t>Next</a:t>
            </a:r>
            <a:r>
              <a:rPr lang="en-US" altLang="ko-KR" sz="1600" dirty="0">
                <a:solidFill>
                  <a:srgbClr val="00163A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00344-4C16-81C8-BF6D-99B445356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419" y="1222157"/>
            <a:ext cx="5287516" cy="334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14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7A2C39-892E-DC37-BD3E-5FC1A0F08485}"/>
              </a:ext>
            </a:extLst>
          </p:cNvPr>
          <p:cNvSpPr txBox="1"/>
          <p:nvPr/>
        </p:nvSpPr>
        <p:spPr>
          <a:xfrm>
            <a:off x="7417190" y="1200494"/>
            <a:ext cx="46908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The next window we have to setup the </a:t>
            </a:r>
            <a:r>
              <a:rPr lang="en-US" altLang="ko-KR" sz="1600" b="1" dirty="0">
                <a:solidFill>
                  <a:srgbClr val="00163A"/>
                </a:solidFill>
              </a:rPr>
              <a:t>password</a:t>
            </a:r>
            <a:r>
              <a:rPr lang="en-US" altLang="ko-KR" sz="1600" dirty="0">
                <a:solidFill>
                  <a:srgbClr val="00163A"/>
                </a:solidFill>
              </a:rPr>
              <a:t>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Enter the password and click on </a:t>
            </a:r>
            <a:r>
              <a:rPr lang="en-US" altLang="ko-KR" sz="1600" b="1" dirty="0">
                <a:solidFill>
                  <a:srgbClr val="00163A"/>
                </a:solidFill>
              </a:rPr>
              <a:t>Next</a:t>
            </a:r>
            <a:r>
              <a:rPr lang="en-US" altLang="ko-KR" sz="1600" dirty="0">
                <a:solidFill>
                  <a:srgbClr val="00163A"/>
                </a:solidFill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D0E063-44B8-96AA-C704-573763064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659" y="1200494"/>
            <a:ext cx="5231974" cy="338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6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68AE8E1-7DC8-42CE-90F3-9B8B7D1E9A17}"/>
              </a:ext>
            </a:extLst>
          </p:cNvPr>
          <p:cNvSpPr txBox="1"/>
          <p:nvPr/>
        </p:nvSpPr>
        <p:spPr>
          <a:xfrm>
            <a:off x="2127248" y="1585037"/>
            <a:ext cx="492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163A"/>
                </a:solidFill>
                <a:latin typeface="+mj-lt"/>
                <a:cs typeface="Arial" panose="020B0604020202020204" pitchFamily="34" charset="0"/>
              </a:rPr>
              <a:t>Contents</a:t>
            </a:r>
            <a:endParaRPr lang="ko-KR" altLang="en-US" sz="3600" dirty="0">
              <a:solidFill>
                <a:srgbClr val="00163A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F02DF0-07C2-4209-9699-713F679E1E42}"/>
              </a:ext>
            </a:extLst>
          </p:cNvPr>
          <p:cNvSpPr txBox="1"/>
          <p:nvPr/>
        </p:nvSpPr>
        <p:spPr>
          <a:xfrm>
            <a:off x="3446881" y="2751160"/>
            <a:ext cx="2888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00163A"/>
                </a:solidFill>
              </a:rPr>
              <a:t>Why MySQL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00163A"/>
                </a:solidFill>
              </a:rPr>
              <a:t>What is MySQL workbench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1835A9-9844-410A-9577-5C1380C2E973}"/>
              </a:ext>
            </a:extLst>
          </p:cNvPr>
          <p:cNvSpPr/>
          <p:nvPr/>
        </p:nvSpPr>
        <p:spPr>
          <a:xfrm>
            <a:off x="3162947" y="2241560"/>
            <a:ext cx="2527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163A"/>
                </a:solidFill>
                <a:latin typeface="+mj-lt"/>
              </a:rPr>
              <a:t>What is MySQL</a:t>
            </a:r>
            <a:endParaRPr lang="ko-KR" altLang="en-US" sz="2000" dirty="0">
              <a:solidFill>
                <a:srgbClr val="00163A"/>
              </a:solidFill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46614F-1DA2-442C-9B58-6D0D63A52712}"/>
              </a:ext>
            </a:extLst>
          </p:cNvPr>
          <p:cNvSpPr txBox="1"/>
          <p:nvPr/>
        </p:nvSpPr>
        <p:spPr>
          <a:xfrm>
            <a:off x="3446881" y="3843378"/>
            <a:ext cx="2527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00163A"/>
                </a:solidFill>
              </a:rPr>
              <a:t>Downloading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00163A"/>
                </a:solidFill>
              </a:rPr>
              <a:t>Installing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00163A"/>
                </a:solidFill>
              </a:rPr>
              <a:t>Working</a:t>
            </a:r>
            <a:endParaRPr lang="ko-KR" altLang="en-US" sz="1400" dirty="0">
              <a:solidFill>
                <a:srgbClr val="00163A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E414CD9-0400-4B8A-A782-3C2FD8ADB70D}"/>
              </a:ext>
            </a:extLst>
          </p:cNvPr>
          <p:cNvSpPr/>
          <p:nvPr/>
        </p:nvSpPr>
        <p:spPr>
          <a:xfrm>
            <a:off x="3162947" y="3334857"/>
            <a:ext cx="2527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163A"/>
                </a:solidFill>
                <a:latin typeface="+mj-lt"/>
              </a:rPr>
              <a:t>MySQL Installation</a:t>
            </a:r>
            <a:endParaRPr lang="ko-KR" altLang="en-US" sz="2000" dirty="0">
              <a:solidFill>
                <a:srgbClr val="00163A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9069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7A2C39-892E-DC37-BD3E-5FC1A0F08485}"/>
              </a:ext>
            </a:extLst>
          </p:cNvPr>
          <p:cNvSpPr txBox="1"/>
          <p:nvPr/>
        </p:nvSpPr>
        <p:spPr>
          <a:xfrm>
            <a:off x="7417190" y="1200494"/>
            <a:ext cx="4690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After setting up the password, for the authentication method chose the </a:t>
            </a:r>
            <a:r>
              <a:rPr lang="en-US" altLang="ko-KR" sz="1600" b="1" dirty="0">
                <a:solidFill>
                  <a:srgbClr val="00163A"/>
                </a:solidFill>
              </a:rPr>
              <a:t>recommended</a:t>
            </a:r>
            <a:r>
              <a:rPr lang="en-US" altLang="ko-KR" sz="1600" dirty="0">
                <a:solidFill>
                  <a:srgbClr val="00163A"/>
                </a:solidFill>
              </a:rPr>
              <a:t> option and click </a:t>
            </a:r>
            <a:r>
              <a:rPr lang="en-US" altLang="ko-KR" sz="1600" b="1" dirty="0">
                <a:solidFill>
                  <a:srgbClr val="00163A"/>
                </a:solidFill>
              </a:rPr>
              <a:t>Next</a:t>
            </a:r>
            <a:r>
              <a:rPr lang="en-US" altLang="ko-KR" sz="1600" dirty="0">
                <a:solidFill>
                  <a:srgbClr val="00163A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F03CB-F001-D559-63B9-AA0E43C1A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616" y="1318482"/>
            <a:ext cx="5198021" cy="320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29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7A2C39-892E-DC37-BD3E-5FC1A0F08485}"/>
              </a:ext>
            </a:extLst>
          </p:cNvPr>
          <p:cNvSpPr txBox="1"/>
          <p:nvPr/>
        </p:nvSpPr>
        <p:spPr>
          <a:xfrm>
            <a:off x="7417190" y="1200494"/>
            <a:ext cx="4690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In window service in next step leave the selections </a:t>
            </a:r>
            <a:r>
              <a:rPr lang="en-US" altLang="ko-KR" sz="1600" b="1" dirty="0">
                <a:solidFill>
                  <a:srgbClr val="00163A"/>
                </a:solidFill>
              </a:rPr>
              <a:t>default</a:t>
            </a:r>
            <a:r>
              <a:rPr lang="en-US" altLang="ko-KR" sz="1600" dirty="0">
                <a:solidFill>
                  <a:srgbClr val="00163A"/>
                </a:solidFill>
              </a:rPr>
              <a:t> and click on </a:t>
            </a:r>
            <a:r>
              <a:rPr lang="en-US" altLang="ko-KR" sz="1600" b="1" dirty="0">
                <a:solidFill>
                  <a:srgbClr val="00163A"/>
                </a:solidFill>
              </a:rPr>
              <a:t>Next</a:t>
            </a:r>
            <a:r>
              <a:rPr lang="en-US" altLang="ko-KR" sz="1600" dirty="0">
                <a:solidFill>
                  <a:srgbClr val="00163A"/>
                </a:solidFill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EDEC9-1F98-B1E9-C8D4-CF6DF909A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088" y="1291181"/>
            <a:ext cx="5194210" cy="331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70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7A2C39-892E-DC37-BD3E-5FC1A0F08485}"/>
              </a:ext>
            </a:extLst>
          </p:cNvPr>
          <p:cNvSpPr txBox="1"/>
          <p:nvPr/>
        </p:nvSpPr>
        <p:spPr>
          <a:xfrm>
            <a:off x="7417190" y="1200494"/>
            <a:ext cx="46908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In next window for server file permission you choose the option as per your wish.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Go to </a:t>
            </a:r>
            <a:r>
              <a:rPr lang="en-US" altLang="ko-KR" sz="1600" b="1" dirty="0">
                <a:solidFill>
                  <a:srgbClr val="00163A"/>
                </a:solidFill>
              </a:rPr>
              <a:t>Next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46D43-7F38-8AC0-8E83-6CBBF1199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31" y="1233953"/>
            <a:ext cx="5177259" cy="33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99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7A2C39-892E-DC37-BD3E-5FC1A0F08485}"/>
              </a:ext>
            </a:extLst>
          </p:cNvPr>
          <p:cNvSpPr txBox="1"/>
          <p:nvPr/>
        </p:nvSpPr>
        <p:spPr>
          <a:xfrm>
            <a:off x="7417190" y="1200494"/>
            <a:ext cx="46908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Finally, we have set all the settings for the product configuration and they are ready to </a:t>
            </a:r>
            <a:r>
              <a:rPr lang="en-US" altLang="ko-KR" sz="1600" b="1" dirty="0">
                <a:solidFill>
                  <a:srgbClr val="00163A"/>
                </a:solidFill>
              </a:rPr>
              <a:t>execute</a:t>
            </a:r>
            <a:r>
              <a:rPr lang="en-US" altLang="ko-KR" sz="1600" dirty="0">
                <a:solidFill>
                  <a:srgbClr val="00163A"/>
                </a:solidFill>
              </a:rPr>
              <a:t>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Once the execution is done, we are done with configuration click on </a:t>
            </a:r>
            <a:r>
              <a:rPr lang="en-US" altLang="ko-KR" sz="1600" b="1" dirty="0">
                <a:solidFill>
                  <a:srgbClr val="00163A"/>
                </a:solidFill>
              </a:rPr>
              <a:t>Finish</a:t>
            </a:r>
            <a:r>
              <a:rPr lang="en-US" altLang="ko-KR" sz="1600" dirty="0">
                <a:solidFill>
                  <a:srgbClr val="00163A"/>
                </a:solidFill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AE5BC-E39A-AD71-E6E6-B36D5682A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708" y="1272056"/>
            <a:ext cx="5261235" cy="327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09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7A2C39-892E-DC37-BD3E-5FC1A0F08485}"/>
              </a:ext>
            </a:extLst>
          </p:cNvPr>
          <p:cNvSpPr txBox="1"/>
          <p:nvPr/>
        </p:nvSpPr>
        <p:spPr>
          <a:xfrm>
            <a:off x="7417190" y="1200494"/>
            <a:ext cx="4690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The product configuration window appears again just click on </a:t>
            </a:r>
            <a:r>
              <a:rPr lang="en-US" altLang="ko-KR" sz="1600" b="1" dirty="0">
                <a:solidFill>
                  <a:srgbClr val="00163A"/>
                </a:solidFill>
              </a:rPr>
              <a:t>Next</a:t>
            </a:r>
            <a:r>
              <a:rPr lang="en-US" altLang="ko-KR" sz="1600" dirty="0">
                <a:solidFill>
                  <a:srgbClr val="00163A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123597-4B27-C6DE-F170-EAF9F9DB7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98" y="1287254"/>
            <a:ext cx="5227722" cy="322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70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7A2C39-892E-DC37-BD3E-5FC1A0F08485}"/>
              </a:ext>
            </a:extLst>
          </p:cNvPr>
          <p:cNvSpPr txBox="1"/>
          <p:nvPr/>
        </p:nvSpPr>
        <p:spPr>
          <a:xfrm>
            <a:off x="7417190" y="1200494"/>
            <a:ext cx="4690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The last step installation click on </a:t>
            </a:r>
            <a:r>
              <a:rPr lang="en-US" altLang="ko-KR" sz="1600" b="1" dirty="0">
                <a:solidFill>
                  <a:srgbClr val="00163A"/>
                </a:solidFill>
              </a:rPr>
              <a:t>Finish</a:t>
            </a:r>
            <a:r>
              <a:rPr lang="en-US" altLang="ko-KR" sz="1600" dirty="0">
                <a:solidFill>
                  <a:srgbClr val="00163A"/>
                </a:solidFill>
              </a:rPr>
              <a:t> and we are done with installation process.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B9479-4AC2-6D70-92AC-9A96EC98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63" y="1333332"/>
            <a:ext cx="5349410" cy="329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48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7A2C39-892E-DC37-BD3E-5FC1A0F08485}"/>
              </a:ext>
            </a:extLst>
          </p:cNvPr>
          <p:cNvSpPr txBox="1"/>
          <p:nvPr/>
        </p:nvSpPr>
        <p:spPr>
          <a:xfrm>
            <a:off x="7417190" y="1200494"/>
            <a:ext cx="46908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On finish the MySQL workbench opens up and the window is as shown in figure.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Click on the </a:t>
            </a:r>
            <a:r>
              <a:rPr lang="en-US" altLang="ko-KR" sz="1600" b="1" dirty="0">
                <a:solidFill>
                  <a:srgbClr val="00163A"/>
                </a:solidFill>
              </a:rPr>
              <a:t>local instance MySQL80 </a:t>
            </a:r>
            <a:r>
              <a:rPr lang="en-US" altLang="ko-KR" sz="1600" dirty="0">
                <a:solidFill>
                  <a:srgbClr val="00163A"/>
                </a:solidFill>
              </a:rPr>
              <a:t>icon to start the workbench.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BBFC8-C451-039E-F0E9-A1CCDDD1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501" y="1200494"/>
            <a:ext cx="5291781" cy="34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66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7A2C39-892E-DC37-BD3E-5FC1A0F08485}"/>
              </a:ext>
            </a:extLst>
          </p:cNvPr>
          <p:cNvSpPr txBox="1"/>
          <p:nvPr/>
        </p:nvSpPr>
        <p:spPr>
          <a:xfrm>
            <a:off x="7417190" y="1200494"/>
            <a:ext cx="4690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On selecting the local instance the workspace opens up.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4E4F7-20F4-D1E3-2453-F56E96569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42" y="1200494"/>
            <a:ext cx="5193872" cy="342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78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0DAF55-02C7-4489-8CC7-59861A642297}"/>
              </a:ext>
            </a:extLst>
          </p:cNvPr>
          <p:cNvSpPr txBox="1"/>
          <p:nvPr/>
        </p:nvSpPr>
        <p:spPr>
          <a:xfrm>
            <a:off x="3784562" y="2652464"/>
            <a:ext cx="462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6000" dirty="0">
                <a:solidFill>
                  <a:srgbClr val="00163A"/>
                </a:solidFill>
                <a:latin typeface="Bookman Old Style" panose="02050604050505020204" pitchFamily="18" charset="0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92E8FE2-A2A6-4E96-8F2A-B91EF6DA2EB0}"/>
              </a:ext>
            </a:extLst>
          </p:cNvPr>
          <p:cNvSpPr/>
          <p:nvPr/>
        </p:nvSpPr>
        <p:spPr>
          <a:xfrm>
            <a:off x="3164114" y="1778000"/>
            <a:ext cx="5863772" cy="3302000"/>
          </a:xfrm>
          <a:prstGeom prst="rect">
            <a:avLst/>
          </a:prstGeom>
          <a:solidFill>
            <a:srgbClr val="1853B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 MySQL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3637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48B4E2A8-F188-46B9-8245-4CF94618BB09}"/>
              </a:ext>
            </a:extLst>
          </p:cNvPr>
          <p:cNvSpPr txBox="1"/>
          <p:nvPr/>
        </p:nvSpPr>
        <p:spPr>
          <a:xfrm>
            <a:off x="314298" y="440352"/>
            <a:ext cx="3765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163A"/>
                </a:solidFill>
                <a:latin typeface="+mj-lt"/>
                <a:cs typeface="Arial" panose="020B0604020202020204" pitchFamily="34" charset="0"/>
              </a:rPr>
              <a:t>What is MySQL?</a:t>
            </a:r>
            <a:endParaRPr lang="ko-KR" altLang="en-US" sz="3200" dirty="0">
              <a:solidFill>
                <a:srgbClr val="00163A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14D6AF-A742-420C-AEB2-2803ECC9E279}"/>
              </a:ext>
            </a:extLst>
          </p:cNvPr>
          <p:cNvSpPr txBox="1"/>
          <p:nvPr/>
        </p:nvSpPr>
        <p:spPr>
          <a:xfrm>
            <a:off x="2048979" y="1180607"/>
            <a:ext cx="8094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Oracle powers MySQL Workbench, a cross-platform application.</a:t>
            </a:r>
          </a:p>
          <a:p>
            <a:pPr>
              <a:lnSpc>
                <a:spcPct val="100000"/>
              </a:lnSpc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An open-source database management system that is quick, dependable, and extremely scalable.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FF4B7A-DB89-8E64-9863-05C43E656C5D}"/>
              </a:ext>
            </a:extLst>
          </p:cNvPr>
          <p:cNvSpPr txBox="1"/>
          <p:nvPr/>
        </p:nvSpPr>
        <p:spPr>
          <a:xfrm>
            <a:off x="401384" y="2282493"/>
            <a:ext cx="3765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163A"/>
                </a:solidFill>
                <a:latin typeface="+mj-lt"/>
                <a:cs typeface="Arial" panose="020B0604020202020204" pitchFamily="34" charset="0"/>
              </a:rPr>
              <a:t>Why MySQL?</a:t>
            </a:r>
            <a:endParaRPr lang="ko-KR" altLang="en-US" sz="3200" dirty="0">
              <a:solidFill>
                <a:srgbClr val="00163A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36FDF4-C1B7-561F-7FE7-A054F9C5D31A}"/>
              </a:ext>
            </a:extLst>
          </p:cNvPr>
          <p:cNvSpPr txBox="1"/>
          <p:nvPr/>
        </p:nvSpPr>
        <p:spPr>
          <a:xfrm>
            <a:off x="2048979" y="2953571"/>
            <a:ext cx="809404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It is an </a:t>
            </a:r>
            <a:r>
              <a:rPr lang="en-US" altLang="ko-KR" sz="1600" b="1" dirty="0">
                <a:solidFill>
                  <a:schemeClr val="accent4">
                    <a:lumMod val="75000"/>
                  </a:schemeClr>
                </a:solidFill>
              </a:rPr>
              <a:t>open-source software</a:t>
            </a:r>
            <a:r>
              <a:rPr lang="en-US" altLang="ko-KR" sz="1600" dirty="0">
                <a:solidFill>
                  <a:srgbClr val="00163A"/>
                </a:solidFill>
              </a:rPr>
              <a:t>, You don't have to pay a dime to use its services.</a:t>
            </a:r>
          </a:p>
          <a:p>
            <a:pPr>
              <a:lnSpc>
                <a:spcPct val="100000"/>
              </a:lnSpc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accent4">
                    <a:lumMod val="75000"/>
                  </a:schemeClr>
                </a:solidFill>
              </a:rPr>
              <a:t>Cross-Platform software </a:t>
            </a:r>
            <a:r>
              <a:rPr lang="en-US" altLang="ko-KR" sz="1600" dirty="0">
                <a:solidFill>
                  <a:srgbClr val="00163A"/>
                </a:solidFill>
              </a:rPr>
              <a:t>that may be used with Windows, Linux, Unix, and other operating systems.</a:t>
            </a:r>
          </a:p>
          <a:p>
            <a:pPr>
              <a:lnSpc>
                <a:spcPct val="100000"/>
              </a:lnSpc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accent4">
                    <a:lumMod val="75000"/>
                  </a:schemeClr>
                </a:solidFill>
              </a:rPr>
              <a:t>High availability </a:t>
            </a:r>
            <a:r>
              <a:rPr lang="en-US" altLang="ko-KR" sz="1600" dirty="0">
                <a:solidFill>
                  <a:srgbClr val="00163A"/>
                </a:solidFill>
              </a:rPr>
              <a:t>features a powerful processing architecture.</a:t>
            </a:r>
          </a:p>
          <a:p>
            <a:pPr>
              <a:lnSpc>
                <a:spcPct val="100000"/>
              </a:lnSpc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accent4">
                    <a:lumMod val="75000"/>
                  </a:schemeClr>
                </a:solidFill>
              </a:rPr>
              <a:t>Reliability</a:t>
            </a:r>
            <a:r>
              <a:rPr lang="en-US" altLang="ko-KR" sz="1600" dirty="0">
                <a:solidFill>
                  <a:srgbClr val="00163A"/>
                </a:solidFill>
              </a:rPr>
              <a:t> provided by secure connections for MySQL are provided through SSH and SSL. </a:t>
            </a:r>
          </a:p>
          <a:p>
            <a:pPr>
              <a:lnSpc>
                <a:spcPct val="100000"/>
              </a:lnSpc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Features like data encryption and data backup for recovery are included with MySQL.</a:t>
            </a:r>
          </a:p>
        </p:txBody>
      </p:sp>
    </p:spTree>
    <p:extLst>
      <p:ext uri="{BB962C8B-B14F-4D97-AF65-F5344CB8AC3E}">
        <p14:creationId xmlns:p14="http://schemas.microsoft.com/office/powerpoint/2010/main" val="3787216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48B4E2A8-F188-46B9-8245-4CF94618BB09}"/>
              </a:ext>
            </a:extLst>
          </p:cNvPr>
          <p:cNvSpPr txBox="1"/>
          <p:nvPr/>
        </p:nvSpPr>
        <p:spPr>
          <a:xfrm>
            <a:off x="314298" y="440352"/>
            <a:ext cx="3765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163A"/>
                </a:solidFill>
                <a:latin typeface="+mj-lt"/>
                <a:cs typeface="Arial" panose="020B0604020202020204" pitchFamily="34" charset="0"/>
              </a:rPr>
              <a:t>What is MySQL?</a:t>
            </a:r>
            <a:endParaRPr lang="ko-KR" altLang="en-US" sz="3200" dirty="0">
              <a:solidFill>
                <a:srgbClr val="00163A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14D6AF-A742-420C-AEB2-2803ECC9E279}"/>
              </a:ext>
            </a:extLst>
          </p:cNvPr>
          <p:cNvSpPr txBox="1"/>
          <p:nvPr/>
        </p:nvSpPr>
        <p:spPr>
          <a:xfrm>
            <a:off x="2048979" y="1327146"/>
            <a:ext cx="68990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Oracle powers MySQL Workbench, a cross-platform application.</a:t>
            </a:r>
          </a:p>
          <a:p>
            <a:pPr>
              <a:lnSpc>
                <a:spcPct val="100000"/>
              </a:lnSpc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An open-source database management system that is quick, dependable, and extremely scalable.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FF4B7A-DB89-8E64-9863-05C43E656C5D}"/>
              </a:ext>
            </a:extLst>
          </p:cNvPr>
          <p:cNvSpPr txBox="1"/>
          <p:nvPr/>
        </p:nvSpPr>
        <p:spPr>
          <a:xfrm>
            <a:off x="522683" y="2844225"/>
            <a:ext cx="3765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163A"/>
                </a:solidFill>
                <a:latin typeface="+mj-lt"/>
                <a:cs typeface="Arial" panose="020B0604020202020204" pitchFamily="34" charset="0"/>
              </a:rPr>
              <a:t>Why MySQL?</a:t>
            </a:r>
            <a:endParaRPr lang="ko-KR" altLang="en-US" sz="3200" dirty="0">
              <a:solidFill>
                <a:srgbClr val="00163A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36FDF4-C1B7-561F-7FE7-A054F9C5D31A}"/>
              </a:ext>
            </a:extLst>
          </p:cNvPr>
          <p:cNvSpPr txBox="1"/>
          <p:nvPr/>
        </p:nvSpPr>
        <p:spPr>
          <a:xfrm>
            <a:off x="2048979" y="3893155"/>
            <a:ext cx="80940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Various Storage Engines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Superior Performance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Cost-Effective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Cross-Platform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723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48B4E2A8-F188-46B9-8245-4CF94618BB09}"/>
              </a:ext>
            </a:extLst>
          </p:cNvPr>
          <p:cNvSpPr txBox="1"/>
          <p:nvPr/>
        </p:nvSpPr>
        <p:spPr>
          <a:xfrm>
            <a:off x="780828" y="1074834"/>
            <a:ext cx="5535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163A"/>
                </a:solidFill>
                <a:latin typeface="+mj-lt"/>
                <a:cs typeface="Arial" panose="020B0604020202020204" pitchFamily="34" charset="0"/>
              </a:rPr>
              <a:t>What is MySQL Workbench?</a:t>
            </a:r>
            <a:endParaRPr lang="ko-KR" altLang="en-US" sz="3200" dirty="0">
              <a:solidFill>
                <a:srgbClr val="00163A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14D6AF-A742-420C-AEB2-2803ECC9E279}"/>
              </a:ext>
            </a:extLst>
          </p:cNvPr>
          <p:cNvSpPr txBox="1"/>
          <p:nvPr/>
        </p:nvSpPr>
        <p:spPr>
          <a:xfrm>
            <a:off x="1936366" y="2384256"/>
            <a:ext cx="80940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A unified piece of software called MySQL Workbench is used to simplify and enhance SQL development tasks.</a:t>
            </a:r>
          </a:p>
          <a:p>
            <a:pPr>
              <a:lnSpc>
                <a:spcPct val="100000"/>
              </a:lnSpc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Data modelling, SQL creation, and other management tools are all provided by MySQL Workbench for configuration.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Additionally, it provides a graphical user interface for organized database interaction.</a:t>
            </a:r>
          </a:p>
        </p:txBody>
      </p:sp>
    </p:spTree>
    <p:extLst>
      <p:ext uri="{BB962C8B-B14F-4D97-AF65-F5344CB8AC3E}">
        <p14:creationId xmlns:p14="http://schemas.microsoft.com/office/powerpoint/2010/main" val="1041382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37EE77-6FCA-4C11-A293-408A3A37BE5A}"/>
              </a:ext>
            </a:extLst>
          </p:cNvPr>
          <p:cNvSpPr txBox="1"/>
          <p:nvPr/>
        </p:nvSpPr>
        <p:spPr>
          <a:xfrm>
            <a:off x="7844457" y="2088981"/>
            <a:ext cx="371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00163A"/>
                </a:solidFill>
              </a:rPr>
              <a:t>Installing MySQL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5264C55-790C-6A67-7288-88936E9D79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1" r="95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80996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37EE77-6FCA-4C11-A293-408A3A37BE5A}"/>
              </a:ext>
            </a:extLst>
          </p:cNvPr>
          <p:cNvSpPr txBox="1"/>
          <p:nvPr/>
        </p:nvSpPr>
        <p:spPr>
          <a:xfrm>
            <a:off x="7685281" y="863779"/>
            <a:ext cx="371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u="sng" dirty="0">
                <a:solidFill>
                  <a:srgbClr val="00163A"/>
                </a:solidFill>
                <a:hlinkClick r:id="rId2"/>
              </a:rPr>
              <a:t>MySQL download</a:t>
            </a:r>
            <a:r>
              <a:rPr lang="en-US" altLang="ko-KR" sz="2400" b="0" u="sng" dirty="0">
                <a:solidFill>
                  <a:srgbClr val="00163A"/>
                </a:solidFill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5264C55-790C-6A67-7288-88936E9D79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6" b="9336"/>
          <a:stretch/>
        </p:blipFill>
        <p:spPr>
          <a:xfrm>
            <a:off x="1796206" y="1325444"/>
            <a:ext cx="5209432" cy="322274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B92144-B3D0-A1D3-4B6C-54257A96A555}"/>
              </a:ext>
            </a:extLst>
          </p:cNvPr>
          <p:cNvSpPr txBox="1"/>
          <p:nvPr/>
        </p:nvSpPr>
        <p:spPr>
          <a:xfrm>
            <a:off x="7805967" y="1747114"/>
            <a:ext cx="30921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CTRL + Click on the above link</a:t>
            </a:r>
          </a:p>
          <a:p>
            <a:pPr>
              <a:lnSpc>
                <a:spcPct val="100000"/>
              </a:lnSpc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Select the appropriate link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310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61A6F9-D0B8-1EB4-3F5C-B8D66C7AC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348" y="1267259"/>
            <a:ext cx="5295469" cy="32844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651DD2-E9EE-C3F6-E2E5-9FF8A7BC76CD}"/>
              </a:ext>
            </a:extLst>
          </p:cNvPr>
          <p:cNvSpPr txBox="1"/>
          <p:nvPr/>
        </p:nvSpPr>
        <p:spPr>
          <a:xfrm>
            <a:off x="7409726" y="1267259"/>
            <a:ext cx="46908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On selecting the link (here MySQL Installer for Windows) we navigate to the next screen as shown.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Then click on the download button according to the desired installer.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316411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bril Fatface - Montserrat Light">
      <a:majorFont>
        <a:latin typeface="Abril Fatface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853B0"/>
        </a:solidFill>
        <a:ln w="69850">
          <a:noFill/>
        </a:ln>
      </a:spPr>
      <a:bodyPr rtlCol="0" anchor="ctr"/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3100</TotalTime>
  <Words>727</Words>
  <Application>Microsoft Office PowerPoint</Application>
  <PresentationFormat>Widescreen</PresentationFormat>
  <Paragraphs>112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맑은 고딕</vt:lpstr>
      <vt:lpstr>Wingdings</vt:lpstr>
      <vt:lpstr>Bookman Old Style</vt:lpstr>
      <vt:lpstr>Abril Fatface</vt:lpstr>
      <vt:lpstr>Arial</vt:lpstr>
      <vt:lpstr>Montserrat Light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kshanmukha kshanmukha</cp:lastModifiedBy>
  <cp:revision>326</cp:revision>
  <dcterms:created xsi:type="dcterms:W3CDTF">2019-04-06T05:20:47Z</dcterms:created>
  <dcterms:modified xsi:type="dcterms:W3CDTF">2022-11-16T12:31:56Z</dcterms:modified>
</cp:coreProperties>
</file>